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0" r:id="rId4"/>
  </p:sldMasterIdLst>
  <p:notesMasterIdLst>
    <p:notesMasterId r:id="rId46"/>
  </p:notesMasterIdLst>
  <p:handoutMasterIdLst>
    <p:handoutMasterId r:id="rId47"/>
  </p:handoutMasterIdLst>
  <p:sldIdLst>
    <p:sldId id="281" r:id="rId5"/>
    <p:sldId id="355" r:id="rId6"/>
    <p:sldId id="357" r:id="rId7"/>
    <p:sldId id="356" r:id="rId8"/>
    <p:sldId id="353" r:id="rId9"/>
    <p:sldId id="365" r:id="rId10"/>
    <p:sldId id="375" r:id="rId11"/>
    <p:sldId id="366" r:id="rId12"/>
    <p:sldId id="376" r:id="rId13"/>
    <p:sldId id="361" r:id="rId14"/>
    <p:sldId id="367" r:id="rId15"/>
    <p:sldId id="377" r:id="rId16"/>
    <p:sldId id="384" r:id="rId17"/>
    <p:sldId id="368" r:id="rId18"/>
    <p:sldId id="378" r:id="rId19"/>
    <p:sldId id="379" r:id="rId20"/>
    <p:sldId id="380" r:id="rId21"/>
    <p:sldId id="381" r:id="rId22"/>
    <p:sldId id="382" r:id="rId23"/>
    <p:sldId id="383" r:id="rId24"/>
    <p:sldId id="364" r:id="rId25"/>
    <p:sldId id="385" r:id="rId26"/>
    <p:sldId id="363" r:id="rId27"/>
    <p:sldId id="386" r:id="rId28"/>
    <p:sldId id="387" r:id="rId29"/>
    <p:sldId id="388" r:id="rId30"/>
    <p:sldId id="390" r:id="rId31"/>
    <p:sldId id="393" r:id="rId32"/>
    <p:sldId id="389" r:id="rId33"/>
    <p:sldId id="394" r:id="rId34"/>
    <p:sldId id="392" r:id="rId35"/>
    <p:sldId id="391" r:id="rId36"/>
    <p:sldId id="395" r:id="rId37"/>
    <p:sldId id="396" r:id="rId38"/>
    <p:sldId id="399" r:id="rId39"/>
    <p:sldId id="397" r:id="rId40"/>
    <p:sldId id="400" r:id="rId41"/>
    <p:sldId id="401" r:id="rId42"/>
    <p:sldId id="351" r:id="rId43"/>
    <p:sldId id="272" r:id="rId44"/>
    <p:sldId id="402"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60" userDrawn="1">
          <p15:clr>
            <a:srgbClr val="A4A3A4"/>
          </p15:clr>
        </p15:guide>
        <p15:guide id="2" pos="7392" userDrawn="1">
          <p15:clr>
            <a:srgbClr val="A4A3A4"/>
          </p15:clr>
        </p15:guide>
        <p15:guide id="3" orient="horz" pos="216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C20A48"/>
    <a:srgbClr val="056CAE"/>
    <a:srgbClr val="EEB90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7" d="100"/>
          <a:sy n="87" d="100"/>
        </p:scale>
        <p:origin x="528" y="82"/>
      </p:cViewPr>
      <p:guideLst>
        <p:guide pos="360"/>
        <p:guide pos="7392"/>
        <p:guide orient="horz" pos="2160"/>
      </p:guideLst>
    </p:cSldViewPr>
  </p:slideViewPr>
  <p:notesTextViewPr>
    <p:cViewPr>
      <p:scale>
        <a:sx n="1" d="1"/>
        <a:sy n="1" d="1"/>
      </p:scale>
      <p:origin x="0" y="0"/>
    </p:cViewPr>
  </p:notesTextViewPr>
  <p:sorterViewPr>
    <p:cViewPr>
      <p:scale>
        <a:sx n="100" d="100"/>
        <a:sy n="100" d="100"/>
      </p:scale>
      <p:origin x="0" y="-480"/>
    </p:cViewPr>
  </p:sorterViewPr>
  <p:notesViewPr>
    <p:cSldViewPr snapToGrid="0">
      <p:cViewPr varScale="1">
        <p:scale>
          <a:sx n="60" d="100"/>
          <a:sy n="60" d="100"/>
        </p:scale>
        <p:origin x="3187" y="4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handoutMaster" Target="handoutMasters/handoutMaster1.xml"/><Relationship Id="rId50"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5B2E815-0D19-41DC-B01B-4D608769620A}" type="doc">
      <dgm:prSet loTypeId="urn:microsoft.com/office/officeart/2016/7/layout/RoundedRectangleTimeline" loCatId="other" qsTypeId="urn:microsoft.com/office/officeart/2005/8/quickstyle/simple1" qsCatId="simple" csTypeId="urn:microsoft.com/office/officeart/2005/8/colors/colorful1" csCatId="colorful" phldr="1"/>
      <dgm:spPr/>
      <dgm:t>
        <a:bodyPr/>
        <a:lstStyle/>
        <a:p>
          <a:endParaRPr lang="en-US"/>
        </a:p>
      </dgm:t>
    </dgm:pt>
    <dgm:pt modelId="{4259F840-24E7-476F-9F30-482E46395856}">
      <dgm:prSet phldrT="[Text]"/>
      <dgm:spPr>
        <a:solidFill>
          <a:schemeClr val="accent1"/>
        </a:solidFill>
        <a:ln>
          <a:solidFill>
            <a:schemeClr val="accent1"/>
          </a:solidFill>
        </a:ln>
      </dgm:spPr>
      <dgm:t>
        <a:bodyPr/>
        <a:lstStyle/>
        <a:p>
          <a:r>
            <a:rPr lang="en-US" dirty="0"/>
            <a:t>3 Days</a:t>
          </a:r>
        </a:p>
      </dgm:t>
    </dgm:pt>
    <dgm:pt modelId="{FCE8068D-7E50-4749-A8D0-ADEDAC5637B3}" type="parTrans" cxnId="{42EE41D1-3C16-4937-BB38-B076896C09A0}">
      <dgm:prSet/>
      <dgm:spPr/>
      <dgm:t>
        <a:bodyPr/>
        <a:lstStyle/>
        <a:p>
          <a:endParaRPr lang="en-US"/>
        </a:p>
      </dgm:t>
    </dgm:pt>
    <dgm:pt modelId="{DCC444A4-F20A-48F5-A61E-47BFFF185A57}" type="sibTrans" cxnId="{42EE41D1-3C16-4937-BB38-B076896C09A0}">
      <dgm:prSet/>
      <dgm:spPr/>
      <dgm:t>
        <a:bodyPr/>
        <a:lstStyle/>
        <a:p>
          <a:endParaRPr lang="en-US"/>
        </a:p>
      </dgm:t>
    </dgm:pt>
    <dgm:pt modelId="{B54C8F6C-BE1E-4EAB-B7A0-48DE01FFAA36}">
      <dgm:prSet phldrT="[Text]"/>
      <dgm:spPr/>
      <dgm:t>
        <a:bodyPr/>
        <a:lstStyle/>
        <a:p>
          <a:r>
            <a:rPr lang="en-US" b="1" dirty="0"/>
            <a:t>Planning and ERD &amp; Mapping</a:t>
          </a:r>
        </a:p>
      </dgm:t>
    </dgm:pt>
    <dgm:pt modelId="{8DE7CD45-B7C0-432E-B819-6A7D97E31315}" type="parTrans" cxnId="{770CA1CC-3DDD-451E-AE83-A71CA570260C}">
      <dgm:prSet/>
      <dgm:spPr/>
      <dgm:t>
        <a:bodyPr/>
        <a:lstStyle/>
        <a:p>
          <a:endParaRPr lang="en-US"/>
        </a:p>
      </dgm:t>
    </dgm:pt>
    <dgm:pt modelId="{C33B8BEF-A818-4A2F-A99A-E2B29895E184}" type="sibTrans" cxnId="{770CA1CC-3DDD-451E-AE83-A71CA570260C}">
      <dgm:prSet/>
      <dgm:spPr/>
      <dgm:t>
        <a:bodyPr/>
        <a:lstStyle/>
        <a:p>
          <a:endParaRPr lang="en-US"/>
        </a:p>
      </dgm:t>
    </dgm:pt>
    <dgm:pt modelId="{E4033A39-DCC4-4038-9562-AEDDBBB37A99}">
      <dgm:prSet phldrT="[Text]"/>
      <dgm:spPr>
        <a:solidFill>
          <a:schemeClr val="accent4"/>
        </a:solidFill>
        <a:ln>
          <a:solidFill>
            <a:schemeClr val="accent4"/>
          </a:solidFill>
        </a:ln>
      </dgm:spPr>
      <dgm:t>
        <a:bodyPr/>
        <a:lstStyle/>
        <a:p>
          <a:r>
            <a:rPr lang="en-US" dirty="0"/>
            <a:t>2 Days</a:t>
          </a:r>
        </a:p>
      </dgm:t>
    </dgm:pt>
    <dgm:pt modelId="{048EEAE6-78BA-4B00-B7BB-9C22DBB1E8F4}" type="parTrans" cxnId="{32EF2862-2950-4DF8-BEA8-CD19460CCA31}">
      <dgm:prSet/>
      <dgm:spPr/>
      <dgm:t>
        <a:bodyPr/>
        <a:lstStyle/>
        <a:p>
          <a:endParaRPr lang="en-US"/>
        </a:p>
      </dgm:t>
    </dgm:pt>
    <dgm:pt modelId="{80AB0E5B-0C58-465D-A545-5B21133D2849}" type="sibTrans" cxnId="{32EF2862-2950-4DF8-BEA8-CD19460CCA31}">
      <dgm:prSet/>
      <dgm:spPr/>
      <dgm:t>
        <a:bodyPr/>
        <a:lstStyle/>
        <a:p>
          <a:endParaRPr lang="en-US"/>
        </a:p>
      </dgm:t>
    </dgm:pt>
    <dgm:pt modelId="{A4C0B4E4-70AD-4901-9E3F-7EA25DD6DAA1}">
      <dgm:prSet phldrT="[Text]"/>
      <dgm:spPr/>
      <dgm:t>
        <a:bodyPr/>
        <a:lstStyle/>
        <a:p>
          <a:r>
            <a:rPr lang="en-US" b="1" i="0" u="none" dirty="0"/>
            <a:t>Create procedures and test it</a:t>
          </a:r>
          <a:endParaRPr lang="en-US" b="1" dirty="0"/>
        </a:p>
      </dgm:t>
    </dgm:pt>
    <dgm:pt modelId="{701D9033-BAD3-4299-933F-A47AFDC2ECD0}" type="parTrans" cxnId="{5E74CB62-E52E-4CEE-8AA1-9812BFC0D67E}">
      <dgm:prSet/>
      <dgm:spPr/>
      <dgm:t>
        <a:bodyPr/>
        <a:lstStyle/>
        <a:p>
          <a:endParaRPr lang="en-US"/>
        </a:p>
      </dgm:t>
    </dgm:pt>
    <dgm:pt modelId="{657DB10D-2517-48AA-B970-6D815DBD4123}" type="sibTrans" cxnId="{5E74CB62-E52E-4CEE-8AA1-9812BFC0D67E}">
      <dgm:prSet/>
      <dgm:spPr/>
      <dgm:t>
        <a:bodyPr/>
        <a:lstStyle/>
        <a:p>
          <a:endParaRPr lang="en-US"/>
        </a:p>
      </dgm:t>
    </dgm:pt>
    <dgm:pt modelId="{87BF7896-20EA-4E8F-B6F4-A34EC5C9CB50}">
      <dgm:prSet phldrT="[Text]"/>
      <dgm:spPr>
        <a:solidFill>
          <a:schemeClr val="accent5"/>
        </a:solidFill>
        <a:ln>
          <a:solidFill>
            <a:schemeClr val="accent5"/>
          </a:solidFill>
        </a:ln>
      </dgm:spPr>
      <dgm:t>
        <a:bodyPr/>
        <a:lstStyle/>
        <a:p>
          <a:r>
            <a:rPr lang="en-US" dirty="0"/>
            <a:t>3 Days</a:t>
          </a:r>
        </a:p>
      </dgm:t>
    </dgm:pt>
    <dgm:pt modelId="{05E47BA5-F724-4AEE-9B5B-401F18E028E6}" type="parTrans" cxnId="{92330C11-C197-4512-BDA4-8D8A69AF7D1C}">
      <dgm:prSet/>
      <dgm:spPr/>
      <dgm:t>
        <a:bodyPr/>
        <a:lstStyle/>
        <a:p>
          <a:endParaRPr lang="en-US"/>
        </a:p>
      </dgm:t>
    </dgm:pt>
    <dgm:pt modelId="{D63CE73E-35DE-48C3-8753-7648BC953C0D}" type="sibTrans" cxnId="{92330C11-C197-4512-BDA4-8D8A69AF7D1C}">
      <dgm:prSet/>
      <dgm:spPr/>
      <dgm:t>
        <a:bodyPr/>
        <a:lstStyle/>
        <a:p>
          <a:endParaRPr lang="en-US"/>
        </a:p>
      </dgm:t>
    </dgm:pt>
    <dgm:pt modelId="{43CBB0A2-9D75-4264-8A30-3E8974B40658}">
      <dgm:prSet phldrT="[Text]"/>
      <dgm:spPr/>
      <dgm:t>
        <a:bodyPr/>
        <a:lstStyle/>
        <a:p>
          <a:r>
            <a:rPr lang="en-US" b="1" i="0" u="none" dirty="0"/>
            <a:t>Data Collection and implement it into Database</a:t>
          </a:r>
          <a:endParaRPr lang="en-US" b="1" dirty="0"/>
        </a:p>
      </dgm:t>
    </dgm:pt>
    <dgm:pt modelId="{F806E590-5F8E-48A1-96AC-9E738290D2ED}" type="parTrans" cxnId="{4D2DF581-8128-4440-9E51-29109DC6ED52}">
      <dgm:prSet/>
      <dgm:spPr/>
      <dgm:t>
        <a:bodyPr/>
        <a:lstStyle/>
        <a:p>
          <a:endParaRPr lang="en-US"/>
        </a:p>
      </dgm:t>
    </dgm:pt>
    <dgm:pt modelId="{20F77EFB-335C-4BC3-AD95-8421EDF343E6}" type="sibTrans" cxnId="{4D2DF581-8128-4440-9E51-29109DC6ED52}">
      <dgm:prSet/>
      <dgm:spPr/>
      <dgm:t>
        <a:bodyPr/>
        <a:lstStyle/>
        <a:p>
          <a:endParaRPr lang="en-US"/>
        </a:p>
      </dgm:t>
    </dgm:pt>
    <dgm:pt modelId="{660CF888-26B9-4DCA-B7E0-A150825288D0}">
      <dgm:prSet phldrT="[Text]"/>
      <dgm:spPr>
        <a:solidFill>
          <a:schemeClr val="accent6"/>
        </a:solidFill>
        <a:ln>
          <a:solidFill>
            <a:schemeClr val="accent6"/>
          </a:solidFill>
        </a:ln>
      </dgm:spPr>
      <dgm:t>
        <a:bodyPr/>
        <a:lstStyle/>
        <a:p>
          <a:r>
            <a:rPr lang="en-US" dirty="0"/>
            <a:t>2 Days</a:t>
          </a:r>
        </a:p>
      </dgm:t>
    </dgm:pt>
    <dgm:pt modelId="{C1C2508F-5620-49AF-BFC7-5EF96CC474E3}" type="parTrans" cxnId="{947C7663-DE86-43C7-B3C9-9F5928A23C68}">
      <dgm:prSet/>
      <dgm:spPr/>
      <dgm:t>
        <a:bodyPr/>
        <a:lstStyle/>
        <a:p>
          <a:endParaRPr lang="en-US"/>
        </a:p>
      </dgm:t>
    </dgm:pt>
    <dgm:pt modelId="{197B6A99-6CC2-49FD-8495-CB34839ABB2C}" type="sibTrans" cxnId="{947C7663-DE86-43C7-B3C9-9F5928A23C68}">
      <dgm:prSet/>
      <dgm:spPr/>
      <dgm:t>
        <a:bodyPr/>
        <a:lstStyle/>
        <a:p>
          <a:endParaRPr lang="en-US"/>
        </a:p>
      </dgm:t>
    </dgm:pt>
    <dgm:pt modelId="{BA1616FF-810F-45C9-9A2F-AC41CB3CC6BC}">
      <dgm:prSet phldrT="[Text]"/>
      <dgm:spPr/>
      <dgm:t>
        <a:bodyPr/>
        <a:lstStyle/>
        <a:p>
          <a:r>
            <a:rPr lang="en-US" b="1" i="0" u="none" dirty="0"/>
            <a:t>Reporting (study the criteria) and</a:t>
          </a:r>
        </a:p>
        <a:p>
          <a:r>
            <a:rPr lang="en-US" b="1" dirty="0"/>
            <a:t>implementation</a:t>
          </a:r>
        </a:p>
      </dgm:t>
    </dgm:pt>
    <dgm:pt modelId="{9544FBF8-477A-41E1-A1AC-3D721A7822EB}" type="parTrans" cxnId="{BA5CF126-908D-4215-B2E2-AF7012301DA0}">
      <dgm:prSet/>
      <dgm:spPr/>
      <dgm:t>
        <a:bodyPr/>
        <a:lstStyle/>
        <a:p>
          <a:endParaRPr lang="en-US"/>
        </a:p>
      </dgm:t>
    </dgm:pt>
    <dgm:pt modelId="{6F62B292-7542-4770-A5DA-AD6E93F9642D}" type="sibTrans" cxnId="{BA5CF126-908D-4215-B2E2-AF7012301DA0}">
      <dgm:prSet/>
      <dgm:spPr/>
      <dgm:t>
        <a:bodyPr/>
        <a:lstStyle/>
        <a:p>
          <a:endParaRPr lang="en-US"/>
        </a:p>
      </dgm:t>
    </dgm:pt>
    <dgm:pt modelId="{97DB74B5-36C1-4083-BE16-BE9779159093}">
      <dgm:prSet phldrT="[Text]"/>
      <dgm:spPr>
        <a:solidFill>
          <a:schemeClr val="accent6">
            <a:lumMod val="75000"/>
          </a:schemeClr>
        </a:solidFill>
      </dgm:spPr>
      <dgm:t>
        <a:bodyPr/>
        <a:lstStyle/>
        <a:p>
          <a:r>
            <a:rPr lang="en-US" dirty="0"/>
            <a:t>5 Days</a:t>
          </a:r>
        </a:p>
      </dgm:t>
    </dgm:pt>
    <dgm:pt modelId="{6C1A497B-059D-41D7-B22F-7BDC6CFD947A}" type="parTrans" cxnId="{97D15D88-2DC1-4956-9B64-C442B4AE1CB3}">
      <dgm:prSet/>
      <dgm:spPr/>
      <dgm:t>
        <a:bodyPr/>
        <a:lstStyle/>
        <a:p>
          <a:endParaRPr lang="en-US"/>
        </a:p>
      </dgm:t>
    </dgm:pt>
    <dgm:pt modelId="{F04D9720-1E1D-4133-9C2F-A9F070591B2B}" type="sibTrans" cxnId="{97D15D88-2DC1-4956-9B64-C442B4AE1CB3}">
      <dgm:prSet/>
      <dgm:spPr/>
      <dgm:t>
        <a:bodyPr/>
        <a:lstStyle/>
        <a:p>
          <a:endParaRPr lang="en-US"/>
        </a:p>
      </dgm:t>
    </dgm:pt>
    <dgm:pt modelId="{B059B0DE-AE0E-408C-98A7-05AB6DD73373}">
      <dgm:prSet phldrT="[Text]"/>
      <dgm:spPr/>
      <dgm:t>
        <a:bodyPr/>
        <a:lstStyle/>
        <a:p>
          <a:r>
            <a:rPr lang="en-US" b="1" i="0" u="none" dirty="0"/>
            <a:t>Dashboards and its design </a:t>
          </a:r>
          <a:endParaRPr lang="en-US" b="1" dirty="0"/>
        </a:p>
      </dgm:t>
    </dgm:pt>
    <dgm:pt modelId="{727AA871-1A31-445C-A336-3204D36FAC47}" type="parTrans" cxnId="{4961C5D8-87CF-431D-8E8D-857C807E64B3}">
      <dgm:prSet/>
      <dgm:spPr/>
      <dgm:t>
        <a:bodyPr/>
        <a:lstStyle/>
        <a:p>
          <a:endParaRPr lang="en-US"/>
        </a:p>
      </dgm:t>
    </dgm:pt>
    <dgm:pt modelId="{EB87680C-8ED2-476E-AF1D-D26D672907E1}" type="sibTrans" cxnId="{4961C5D8-87CF-431D-8E8D-857C807E64B3}">
      <dgm:prSet/>
      <dgm:spPr/>
      <dgm:t>
        <a:bodyPr/>
        <a:lstStyle/>
        <a:p>
          <a:endParaRPr lang="en-US"/>
        </a:p>
      </dgm:t>
    </dgm:pt>
    <dgm:pt modelId="{196C9F68-3606-4282-A4C6-4485F1280B5F}" type="pres">
      <dgm:prSet presAssocID="{E5B2E815-0D19-41DC-B01B-4D608769620A}" presName="Name0" presStyleCnt="0">
        <dgm:presLayoutVars>
          <dgm:chMax/>
          <dgm:chPref/>
          <dgm:animLvl val="lvl"/>
        </dgm:presLayoutVars>
      </dgm:prSet>
      <dgm:spPr/>
    </dgm:pt>
    <dgm:pt modelId="{68D8AC18-502F-4825-B069-75605ADB3A40}" type="pres">
      <dgm:prSet presAssocID="{4259F840-24E7-476F-9F30-482E46395856}" presName="composite1" presStyleCnt="0"/>
      <dgm:spPr/>
    </dgm:pt>
    <dgm:pt modelId="{E088D226-49D7-4C30-90DC-CA1755D98829}" type="pres">
      <dgm:prSet presAssocID="{4259F840-24E7-476F-9F30-482E46395856}" presName="parent1" presStyleLbl="alignNode1" presStyleIdx="0" presStyleCnt="5">
        <dgm:presLayoutVars>
          <dgm:chMax val="1"/>
          <dgm:chPref val="1"/>
          <dgm:bulletEnabled val="1"/>
        </dgm:presLayoutVars>
      </dgm:prSet>
      <dgm:spPr/>
    </dgm:pt>
    <dgm:pt modelId="{45A02F84-C6CB-43F5-AEE4-3EA66C2BD25F}" type="pres">
      <dgm:prSet presAssocID="{4259F840-24E7-476F-9F30-482E46395856}" presName="Childtext1" presStyleLbl="revTx" presStyleIdx="0" presStyleCnt="5">
        <dgm:presLayoutVars>
          <dgm:bulletEnabled val="1"/>
        </dgm:presLayoutVars>
      </dgm:prSet>
      <dgm:spPr/>
    </dgm:pt>
    <dgm:pt modelId="{6BA46904-CB7C-4538-BD49-D3891EF19552}" type="pres">
      <dgm:prSet presAssocID="{4259F840-24E7-476F-9F30-482E46395856}" presName="ConnectLine1" presStyleLbl="sibTrans1D1" presStyleIdx="0" presStyleCnt="5"/>
      <dgm:spPr>
        <a:noFill/>
        <a:ln w="6350" cap="flat" cmpd="sng" algn="ctr">
          <a:solidFill>
            <a:schemeClr val="accent1"/>
          </a:solidFill>
          <a:prstDash val="dash"/>
          <a:miter lim="800000"/>
        </a:ln>
        <a:effectLst/>
      </dgm:spPr>
    </dgm:pt>
    <dgm:pt modelId="{049FDBD0-77FE-49D1-A275-A272C8C5E426}" type="pres">
      <dgm:prSet presAssocID="{4259F840-24E7-476F-9F30-482E46395856}" presName="ConnectLineEnd1" presStyleLbl="lnNode1" presStyleIdx="0" presStyleCnt="5"/>
      <dgm:spPr>
        <a:solidFill>
          <a:schemeClr val="accent1"/>
        </a:solidFill>
      </dgm:spPr>
    </dgm:pt>
    <dgm:pt modelId="{CB26EA94-33BB-4F98-9E1E-2237D4831263}" type="pres">
      <dgm:prSet presAssocID="{4259F840-24E7-476F-9F30-482E46395856}" presName="EmptyPane1" presStyleCnt="0"/>
      <dgm:spPr/>
    </dgm:pt>
    <dgm:pt modelId="{606F1DBF-510E-4065-ACCB-3EBDA85CFB92}" type="pres">
      <dgm:prSet presAssocID="{DCC444A4-F20A-48F5-A61E-47BFFF185A57}" presName="spaceBetweenRectangles1" presStyleCnt="0"/>
      <dgm:spPr/>
    </dgm:pt>
    <dgm:pt modelId="{07989479-D1A2-4D15-AA3A-B0CFFB9F91D9}" type="pres">
      <dgm:prSet presAssocID="{E4033A39-DCC4-4038-9562-AEDDBBB37A99}" presName="composite1" presStyleCnt="0"/>
      <dgm:spPr/>
    </dgm:pt>
    <dgm:pt modelId="{539615E2-3277-4D8E-8484-FF5088C8BF01}" type="pres">
      <dgm:prSet presAssocID="{E4033A39-DCC4-4038-9562-AEDDBBB37A99}" presName="parent1" presStyleLbl="alignNode1" presStyleIdx="1" presStyleCnt="5">
        <dgm:presLayoutVars>
          <dgm:chMax val="1"/>
          <dgm:chPref val="1"/>
          <dgm:bulletEnabled val="1"/>
        </dgm:presLayoutVars>
      </dgm:prSet>
      <dgm:spPr/>
    </dgm:pt>
    <dgm:pt modelId="{FEBD3C2A-A340-470A-A475-AE614EA07678}" type="pres">
      <dgm:prSet presAssocID="{E4033A39-DCC4-4038-9562-AEDDBBB37A99}" presName="Childtext1" presStyleLbl="revTx" presStyleIdx="1" presStyleCnt="5">
        <dgm:presLayoutVars>
          <dgm:bulletEnabled val="1"/>
        </dgm:presLayoutVars>
      </dgm:prSet>
      <dgm:spPr/>
    </dgm:pt>
    <dgm:pt modelId="{080474C8-0FEA-4FD1-97F1-0978CFB4A37F}" type="pres">
      <dgm:prSet presAssocID="{E4033A39-DCC4-4038-9562-AEDDBBB37A99}" presName="ConnectLine1" presStyleLbl="sibTrans1D1" presStyleIdx="1" presStyleCnt="5"/>
      <dgm:spPr>
        <a:noFill/>
        <a:ln w="6350" cap="flat" cmpd="sng" algn="ctr">
          <a:solidFill>
            <a:schemeClr val="accent4"/>
          </a:solidFill>
          <a:prstDash val="dash"/>
          <a:miter lim="800000"/>
        </a:ln>
        <a:effectLst/>
      </dgm:spPr>
    </dgm:pt>
    <dgm:pt modelId="{4797FB61-2602-4A58-81E6-6F133DB1E419}" type="pres">
      <dgm:prSet presAssocID="{E4033A39-DCC4-4038-9562-AEDDBBB37A99}" presName="ConnectLineEnd1" presStyleLbl="lnNode1" presStyleIdx="1" presStyleCnt="5"/>
      <dgm:spPr>
        <a:solidFill>
          <a:schemeClr val="accent4"/>
        </a:solidFill>
      </dgm:spPr>
    </dgm:pt>
    <dgm:pt modelId="{3ADF0AE3-D759-4F4F-8135-572855211847}" type="pres">
      <dgm:prSet presAssocID="{E4033A39-DCC4-4038-9562-AEDDBBB37A99}" presName="EmptyPane1" presStyleCnt="0"/>
      <dgm:spPr/>
    </dgm:pt>
    <dgm:pt modelId="{B0CD7A53-7149-45F2-83E8-36717D7878A1}" type="pres">
      <dgm:prSet presAssocID="{80AB0E5B-0C58-465D-A545-5B21133D2849}" presName="spaceBetweenRectangles1" presStyleCnt="0"/>
      <dgm:spPr/>
    </dgm:pt>
    <dgm:pt modelId="{FB379A6E-C0F9-420B-90FC-2785E757E6AE}" type="pres">
      <dgm:prSet presAssocID="{87BF7896-20EA-4E8F-B6F4-A34EC5C9CB50}" presName="composite1" presStyleCnt="0"/>
      <dgm:spPr/>
    </dgm:pt>
    <dgm:pt modelId="{9D82041D-873A-4600-A9C7-C0A0ADFB138B}" type="pres">
      <dgm:prSet presAssocID="{87BF7896-20EA-4E8F-B6F4-A34EC5C9CB50}" presName="parent1" presStyleLbl="alignNode1" presStyleIdx="2" presStyleCnt="5">
        <dgm:presLayoutVars>
          <dgm:chMax val="1"/>
          <dgm:chPref val="1"/>
          <dgm:bulletEnabled val="1"/>
        </dgm:presLayoutVars>
      </dgm:prSet>
      <dgm:spPr/>
    </dgm:pt>
    <dgm:pt modelId="{80CDBBF8-C6B4-4166-87C1-DC9120CC7586}" type="pres">
      <dgm:prSet presAssocID="{87BF7896-20EA-4E8F-B6F4-A34EC5C9CB50}" presName="Childtext1" presStyleLbl="revTx" presStyleIdx="2" presStyleCnt="5">
        <dgm:presLayoutVars>
          <dgm:bulletEnabled val="1"/>
        </dgm:presLayoutVars>
      </dgm:prSet>
      <dgm:spPr/>
    </dgm:pt>
    <dgm:pt modelId="{89759DE5-9F8A-470E-A6D8-F13BB4DEE93D}" type="pres">
      <dgm:prSet presAssocID="{87BF7896-20EA-4E8F-B6F4-A34EC5C9CB50}" presName="ConnectLine1" presStyleLbl="sibTrans1D1" presStyleIdx="2" presStyleCnt="5"/>
      <dgm:spPr>
        <a:noFill/>
        <a:ln w="6350" cap="flat" cmpd="sng" algn="ctr">
          <a:solidFill>
            <a:schemeClr val="accent5"/>
          </a:solidFill>
          <a:prstDash val="dash"/>
          <a:miter lim="800000"/>
        </a:ln>
        <a:effectLst/>
      </dgm:spPr>
    </dgm:pt>
    <dgm:pt modelId="{07CCF286-8B46-4A20-ACAC-84BA2D6EFBBC}" type="pres">
      <dgm:prSet presAssocID="{87BF7896-20EA-4E8F-B6F4-A34EC5C9CB50}" presName="ConnectLineEnd1" presStyleLbl="lnNode1" presStyleIdx="2" presStyleCnt="5"/>
      <dgm:spPr>
        <a:solidFill>
          <a:schemeClr val="accent5"/>
        </a:solidFill>
      </dgm:spPr>
    </dgm:pt>
    <dgm:pt modelId="{4624FC32-5405-42B1-B5CC-DF0659852A58}" type="pres">
      <dgm:prSet presAssocID="{87BF7896-20EA-4E8F-B6F4-A34EC5C9CB50}" presName="EmptyPane1" presStyleCnt="0"/>
      <dgm:spPr/>
    </dgm:pt>
    <dgm:pt modelId="{59F6C2B0-B773-4ADB-86AA-E3CF7680518A}" type="pres">
      <dgm:prSet presAssocID="{D63CE73E-35DE-48C3-8753-7648BC953C0D}" presName="spaceBetweenRectangles1" presStyleCnt="0"/>
      <dgm:spPr/>
    </dgm:pt>
    <dgm:pt modelId="{B0E1F84C-D563-44BC-8BD7-46D8F837902A}" type="pres">
      <dgm:prSet presAssocID="{660CF888-26B9-4DCA-B7E0-A150825288D0}" presName="composite1" presStyleCnt="0"/>
      <dgm:spPr/>
    </dgm:pt>
    <dgm:pt modelId="{AA687F1E-592A-4A16-9630-0E0C2D82BDEC}" type="pres">
      <dgm:prSet presAssocID="{660CF888-26B9-4DCA-B7E0-A150825288D0}" presName="parent1" presStyleLbl="alignNode1" presStyleIdx="3" presStyleCnt="5">
        <dgm:presLayoutVars>
          <dgm:chMax val="1"/>
          <dgm:chPref val="1"/>
          <dgm:bulletEnabled val="1"/>
        </dgm:presLayoutVars>
      </dgm:prSet>
      <dgm:spPr/>
    </dgm:pt>
    <dgm:pt modelId="{36210ACA-E081-40B5-87EC-500863B13ADD}" type="pres">
      <dgm:prSet presAssocID="{660CF888-26B9-4DCA-B7E0-A150825288D0}" presName="Childtext1" presStyleLbl="revTx" presStyleIdx="3" presStyleCnt="5">
        <dgm:presLayoutVars>
          <dgm:bulletEnabled val="1"/>
        </dgm:presLayoutVars>
      </dgm:prSet>
      <dgm:spPr/>
    </dgm:pt>
    <dgm:pt modelId="{EA3C7446-024E-4EEF-BED4-FFB1F2246CF3}" type="pres">
      <dgm:prSet presAssocID="{660CF888-26B9-4DCA-B7E0-A150825288D0}" presName="ConnectLine1" presStyleLbl="sibTrans1D1" presStyleIdx="3" presStyleCnt="5"/>
      <dgm:spPr>
        <a:noFill/>
        <a:ln w="6350" cap="flat" cmpd="sng" algn="ctr">
          <a:solidFill>
            <a:schemeClr val="accent6"/>
          </a:solidFill>
          <a:prstDash val="dash"/>
          <a:miter lim="800000"/>
        </a:ln>
        <a:effectLst/>
      </dgm:spPr>
    </dgm:pt>
    <dgm:pt modelId="{FDC60305-8FBB-44FD-9B53-CDBFE9F7FDD0}" type="pres">
      <dgm:prSet presAssocID="{660CF888-26B9-4DCA-B7E0-A150825288D0}" presName="ConnectLineEnd1" presStyleLbl="lnNode1" presStyleIdx="3" presStyleCnt="5"/>
      <dgm:spPr>
        <a:solidFill>
          <a:schemeClr val="accent6"/>
        </a:solidFill>
        <a:ln>
          <a:noFill/>
        </a:ln>
      </dgm:spPr>
    </dgm:pt>
    <dgm:pt modelId="{24F9A8F5-7105-4D28-A633-EB8EEF371211}" type="pres">
      <dgm:prSet presAssocID="{660CF888-26B9-4DCA-B7E0-A150825288D0}" presName="EmptyPane1" presStyleCnt="0"/>
      <dgm:spPr/>
    </dgm:pt>
    <dgm:pt modelId="{F1F5E13B-2672-4759-B561-13FA519AB496}" type="pres">
      <dgm:prSet presAssocID="{197B6A99-6CC2-49FD-8495-CB34839ABB2C}" presName="spaceBetweenRectangles1" presStyleCnt="0"/>
      <dgm:spPr/>
    </dgm:pt>
    <dgm:pt modelId="{03163906-36D6-4FB8-BB18-E04FA84A47A6}" type="pres">
      <dgm:prSet presAssocID="{97DB74B5-36C1-4083-BE16-BE9779159093}" presName="composite1" presStyleCnt="0"/>
      <dgm:spPr/>
    </dgm:pt>
    <dgm:pt modelId="{B54E50C8-30CD-4A49-B6D7-34D9AB2A3043}" type="pres">
      <dgm:prSet presAssocID="{97DB74B5-36C1-4083-BE16-BE9779159093}" presName="parent1" presStyleLbl="alignNode1" presStyleIdx="4" presStyleCnt="5">
        <dgm:presLayoutVars>
          <dgm:chMax val="1"/>
          <dgm:chPref val="1"/>
          <dgm:bulletEnabled val="1"/>
        </dgm:presLayoutVars>
      </dgm:prSet>
      <dgm:spPr/>
    </dgm:pt>
    <dgm:pt modelId="{9679B796-2B40-4D87-8578-52BF0C29AEB4}" type="pres">
      <dgm:prSet presAssocID="{97DB74B5-36C1-4083-BE16-BE9779159093}" presName="Childtext1" presStyleLbl="revTx" presStyleIdx="4" presStyleCnt="5">
        <dgm:presLayoutVars>
          <dgm:bulletEnabled val="1"/>
        </dgm:presLayoutVars>
      </dgm:prSet>
      <dgm:spPr/>
    </dgm:pt>
    <dgm:pt modelId="{894318B2-70C4-403D-BE3D-359CAB62002A}" type="pres">
      <dgm:prSet presAssocID="{97DB74B5-36C1-4083-BE16-BE9779159093}" presName="ConnectLine1" presStyleLbl="sibTrans1D1" presStyleIdx="4" presStyleCnt="5"/>
      <dgm:spPr>
        <a:noFill/>
        <a:ln w="6350" cap="flat" cmpd="sng" algn="ctr">
          <a:solidFill>
            <a:schemeClr val="accent6">
              <a:lumMod val="75000"/>
            </a:schemeClr>
          </a:solidFill>
          <a:prstDash val="dash"/>
          <a:miter lim="800000"/>
        </a:ln>
        <a:effectLst/>
      </dgm:spPr>
    </dgm:pt>
    <dgm:pt modelId="{C2518668-97A8-402E-BC0D-09AE8E2ABBE2}" type="pres">
      <dgm:prSet presAssocID="{97DB74B5-36C1-4083-BE16-BE9779159093}" presName="ConnectLineEnd1" presStyleLbl="lnNode1" presStyleIdx="4" presStyleCnt="5"/>
      <dgm:spPr>
        <a:solidFill>
          <a:schemeClr val="accent6">
            <a:lumMod val="75000"/>
          </a:schemeClr>
        </a:solidFill>
      </dgm:spPr>
    </dgm:pt>
    <dgm:pt modelId="{B8E1DD63-FDF0-4B15-85B7-2053E048AAC9}" type="pres">
      <dgm:prSet presAssocID="{97DB74B5-36C1-4083-BE16-BE9779159093}" presName="EmptyPane1" presStyleCnt="0"/>
      <dgm:spPr/>
    </dgm:pt>
  </dgm:ptLst>
  <dgm:cxnLst>
    <dgm:cxn modelId="{0943B00B-58A1-4FF5-9E44-5C479145B02B}" type="presOf" srcId="{87BF7896-20EA-4E8F-B6F4-A34EC5C9CB50}" destId="{9D82041D-873A-4600-A9C7-C0A0ADFB138B}" srcOrd="0" destOrd="0" presId="urn:microsoft.com/office/officeart/2016/7/layout/RoundedRectangleTimeline"/>
    <dgm:cxn modelId="{92330C11-C197-4512-BDA4-8D8A69AF7D1C}" srcId="{E5B2E815-0D19-41DC-B01B-4D608769620A}" destId="{87BF7896-20EA-4E8F-B6F4-A34EC5C9CB50}" srcOrd="2" destOrd="0" parTransId="{05E47BA5-F724-4AEE-9B5B-401F18E028E6}" sibTransId="{D63CE73E-35DE-48C3-8753-7648BC953C0D}"/>
    <dgm:cxn modelId="{5D9B3125-79DF-4C1A-AB86-4D167E1ED6BC}" type="presOf" srcId="{B059B0DE-AE0E-408C-98A7-05AB6DD73373}" destId="{9679B796-2B40-4D87-8578-52BF0C29AEB4}" srcOrd="0" destOrd="0" presId="urn:microsoft.com/office/officeart/2016/7/layout/RoundedRectangleTimeline"/>
    <dgm:cxn modelId="{BA5CF126-908D-4215-B2E2-AF7012301DA0}" srcId="{660CF888-26B9-4DCA-B7E0-A150825288D0}" destId="{BA1616FF-810F-45C9-9A2F-AC41CB3CC6BC}" srcOrd="0" destOrd="0" parTransId="{9544FBF8-477A-41E1-A1AC-3D721A7822EB}" sibTransId="{6F62B292-7542-4770-A5DA-AD6E93F9642D}"/>
    <dgm:cxn modelId="{32EF2862-2950-4DF8-BEA8-CD19460CCA31}" srcId="{E5B2E815-0D19-41DC-B01B-4D608769620A}" destId="{E4033A39-DCC4-4038-9562-AEDDBBB37A99}" srcOrd="1" destOrd="0" parTransId="{048EEAE6-78BA-4B00-B7BB-9C22DBB1E8F4}" sibTransId="{80AB0E5B-0C58-465D-A545-5B21133D2849}"/>
    <dgm:cxn modelId="{5E74CB62-E52E-4CEE-8AA1-9812BFC0D67E}" srcId="{E4033A39-DCC4-4038-9562-AEDDBBB37A99}" destId="{A4C0B4E4-70AD-4901-9E3F-7EA25DD6DAA1}" srcOrd="0" destOrd="0" parTransId="{701D9033-BAD3-4299-933F-A47AFDC2ECD0}" sibTransId="{657DB10D-2517-48AA-B970-6D815DBD4123}"/>
    <dgm:cxn modelId="{947C7663-DE86-43C7-B3C9-9F5928A23C68}" srcId="{E5B2E815-0D19-41DC-B01B-4D608769620A}" destId="{660CF888-26B9-4DCA-B7E0-A150825288D0}" srcOrd="3" destOrd="0" parTransId="{C1C2508F-5620-49AF-BFC7-5EF96CC474E3}" sibTransId="{197B6A99-6CC2-49FD-8495-CB34839ABB2C}"/>
    <dgm:cxn modelId="{B7BDCA73-65C2-4BF5-93F0-7A3D442F0CF3}" type="presOf" srcId="{BA1616FF-810F-45C9-9A2F-AC41CB3CC6BC}" destId="{36210ACA-E081-40B5-87EC-500863B13ADD}" srcOrd="0" destOrd="0" presId="urn:microsoft.com/office/officeart/2016/7/layout/RoundedRectangleTimeline"/>
    <dgm:cxn modelId="{465A5776-4A66-4B45-9D1D-8CF41D4CC45D}" type="presOf" srcId="{97DB74B5-36C1-4083-BE16-BE9779159093}" destId="{B54E50C8-30CD-4A49-B6D7-34D9AB2A3043}" srcOrd="0" destOrd="0" presId="urn:microsoft.com/office/officeart/2016/7/layout/RoundedRectangleTimeline"/>
    <dgm:cxn modelId="{4D2DF581-8128-4440-9E51-29109DC6ED52}" srcId="{87BF7896-20EA-4E8F-B6F4-A34EC5C9CB50}" destId="{43CBB0A2-9D75-4264-8A30-3E8974B40658}" srcOrd="0" destOrd="0" parTransId="{F806E590-5F8E-48A1-96AC-9E738290D2ED}" sibTransId="{20F77EFB-335C-4BC3-AD95-8421EDF343E6}"/>
    <dgm:cxn modelId="{97D15D88-2DC1-4956-9B64-C442B4AE1CB3}" srcId="{E5B2E815-0D19-41DC-B01B-4D608769620A}" destId="{97DB74B5-36C1-4083-BE16-BE9779159093}" srcOrd="4" destOrd="0" parTransId="{6C1A497B-059D-41D7-B22F-7BDC6CFD947A}" sibTransId="{F04D9720-1E1D-4133-9C2F-A9F070591B2B}"/>
    <dgm:cxn modelId="{CEC8B788-971E-422E-A8E4-A00BBB2E51D9}" type="presOf" srcId="{660CF888-26B9-4DCA-B7E0-A150825288D0}" destId="{AA687F1E-592A-4A16-9630-0E0C2D82BDEC}" srcOrd="0" destOrd="0" presId="urn:microsoft.com/office/officeart/2016/7/layout/RoundedRectangleTimeline"/>
    <dgm:cxn modelId="{958FAF8F-A77F-4AE4-A72A-8E643FA277FD}" type="presOf" srcId="{B54C8F6C-BE1E-4EAB-B7A0-48DE01FFAA36}" destId="{45A02F84-C6CB-43F5-AEE4-3EA66C2BD25F}" srcOrd="0" destOrd="0" presId="urn:microsoft.com/office/officeart/2016/7/layout/RoundedRectangleTimeline"/>
    <dgm:cxn modelId="{C8CAF48F-322D-43C3-A68B-40DA904320AC}" type="presOf" srcId="{E5B2E815-0D19-41DC-B01B-4D608769620A}" destId="{196C9F68-3606-4282-A4C6-4485F1280B5F}" srcOrd="0" destOrd="0" presId="urn:microsoft.com/office/officeart/2016/7/layout/RoundedRectangleTimeline"/>
    <dgm:cxn modelId="{CAF19795-26FD-4CD9-8E3B-7E7899F5E3D0}" type="presOf" srcId="{4259F840-24E7-476F-9F30-482E46395856}" destId="{E088D226-49D7-4C30-90DC-CA1755D98829}" srcOrd="0" destOrd="0" presId="urn:microsoft.com/office/officeart/2016/7/layout/RoundedRectangleTimeline"/>
    <dgm:cxn modelId="{AC2FC1A2-CF44-4033-8AAE-31C98C976AAD}" type="presOf" srcId="{E4033A39-DCC4-4038-9562-AEDDBBB37A99}" destId="{539615E2-3277-4D8E-8484-FF5088C8BF01}" srcOrd="0" destOrd="0" presId="urn:microsoft.com/office/officeart/2016/7/layout/RoundedRectangleTimeline"/>
    <dgm:cxn modelId="{941106B6-136C-474C-97D6-48D5BA0F2412}" type="presOf" srcId="{A4C0B4E4-70AD-4901-9E3F-7EA25DD6DAA1}" destId="{FEBD3C2A-A340-470A-A475-AE614EA07678}" srcOrd="0" destOrd="0" presId="urn:microsoft.com/office/officeart/2016/7/layout/RoundedRectangleTimeline"/>
    <dgm:cxn modelId="{770CA1CC-3DDD-451E-AE83-A71CA570260C}" srcId="{4259F840-24E7-476F-9F30-482E46395856}" destId="{B54C8F6C-BE1E-4EAB-B7A0-48DE01FFAA36}" srcOrd="0" destOrd="0" parTransId="{8DE7CD45-B7C0-432E-B819-6A7D97E31315}" sibTransId="{C33B8BEF-A818-4A2F-A99A-E2B29895E184}"/>
    <dgm:cxn modelId="{42EE41D1-3C16-4937-BB38-B076896C09A0}" srcId="{E5B2E815-0D19-41DC-B01B-4D608769620A}" destId="{4259F840-24E7-476F-9F30-482E46395856}" srcOrd="0" destOrd="0" parTransId="{FCE8068D-7E50-4749-A8D0-ADEDAC5637B3}" sibTransId="{DCC444A4-F20A-48F5-A61E-47BFFF185A57}"/>
    <dgm:cxn modelId="{4961C5D8-87CF-431D-8E8D-857C807E64B3}" srcId="{97DB74B5-36C1-4083-BE16-BE9779159093}" destId="{B059B0DE-AE0E-408C-98A7-05AB6DD73373}" srcOrd="0" destOrd="0" parTransId="{727AA871-1A31-445C-A336-3204D36FAC47}" sibTransId="{EB87680C-8ED2-476E-AF1D-D26D672907E1}"/>
    <dgm:cxn modelId="{0CA390ED-20D0-4931-9ED2-39898E967B4E}" type="presOf" srcId="{43CBB0A2-9D75-4264-8A30-3E8974B40658}" destId="{80CDBBF8-C6B4-4166-87C1-DC9120CC7586}" srcOrd="0" destOrd="0" presId="urn:microsoft.com/office/officeart/2016/7/layout/RoundedRectangleTimeline"/>
    <dgm:cxn modelId="{5354664C-1324-42A2-8E0C-8A734126CEDC}" type="presParOf" srcId="{196C9F68-3606-4282-A4C6-4485F1280B5F}" destId="{68D8AC18-502F-4825-B069-75605ADB3A40}" srcOrd="0" destOrd="0" presId="urn:microsoft.com/office/officeart/2016/7/layout/RoundedRectangleTimeline"/>
    <dgm:cxn modelId="{6348195D-50D8-4550-9B41-00B3DA9EB427}" type="presParOf" srcId="{68D8AC18-502F-4825-B069-75605ADB3A40}" destId="{E088D226-49D7-4C30-90DC-CA1755D98829}" srcOrd="0" destOrd="0" presId="urn:microsoft.com/office/officeart/2016/7/layout/RoundedRectangleTimeline"/>
    <dgm:cxn modelId="{C6708436-4913-4A18-9057-022E1E45D775}" type="presParOf" srcId="{68D8AC18-502F-4825-B069-75605ADB3A40}" destId="{45A02F84-C6CB-43F5-AEE4-3EA66C2BD25F}" srcOrd="1" destOrd="0" presId="urn:microsoft.com/office/officeart/2016/7/layout/RoundedRectangleTimeline"/>
    <dgm:cxn modelId="{5B4CF8B4-5862-4F3D-A120-627665A45E68}" type="presParOf" srcId="{68D8AC18-502F-4825-B069-75605ADB3A40}" destId="{6BA46904-CB7C-4538-BD49-D3891EF19552}" srcOrd="2" destOrd="0" presId="urn:microsoft.com/office/officeart/2016/7/layout/RoundedRectangleTimeline"/>
    <dgm:cxn modelId="{FFB4B971-221D-492E-BC0D-36F39758451A}" type="presParOf" srcId="{68D8AC18-502F-4825-B069-75605ADB3A40}" destId="{049FDBD0-77FE-49D1-A275-A272C8C5E426}" srcOrd="3" destOrd="0" presId="urn:microsoft.com/office/officeart/2016/7/layout/RoundedRectangleTimeline"/>
    <dgm:cxn modelId="{7B503000-2C47-4DD5-B24B-D6052C4C3CDE}" type="presParOf" srcId="{68D8AC18-502F-4825-B069-75605ADB3A40}" destId="{CB26EA94-33BB-4F98-9E1E-2237D4831263}" srcOrd="4" destOrd="0" presId="urn:microsoft.com/office/officeart/2016/7/layout/RoundedRectangleTimeline"/>
    <dgm:cxn modelId="{DE78CEF1-BE43-4E5A-9C91-92F8289167D0}" type="presParOf" srcId="{196C9F68-3606-4282-A4C6-4485F1280B5F}" destId="{606F1DBF-510E-4065-ACCB-3EBDA85CFB92}" srcOrd="1" destOrd="0" presId="urn:microsoft.com/office/officeart/2016/7/layout/RoundedRectangleTimeline"/>
    <dgm:cxn modelId="{74F95C78-3813-45AA-932B-C94A3B7513CB}" type="presParOf" srcId="{196C9F68-3606-4282-A4C6-4485F1280B5F}" destId="{07989479-D1A2-4D15-AA3A-B0CFFB9F91D9}" srcOrd="2" destOrd="0" presId="urn:microsoft.com/office/officeart/2016/7/layout/RoundedRectangleTimeline"/>
    <dgm:cxn modelId="{78714377-12E6-4F42-93F8-20E6C58A5CEA}" type="presParOf" srcId="{07989479-D1A2-4D15-AA3A-B0CFFB9F91D9}" destId="{539615E2-3277-4D8E-8484-FF5088C8BF01}" srcOrd="0" destOrd="0" presId="urn:microsoft.com/office/officeart/2016/7/layout/RoundedRectangleTimeline"/>
    <dgm:cxn modelId="{B18F6382-7271-4A16-839E-8201B423722C}" type="presParOf" srcId="{07989479-D1A2-4D15-AA3A-B0CFFB9F91D9}" destId="{FEBD3C2A-A340-470A-A475-AE614EA07678}" srcOrd="1" destOrd="0" presId="urn:microsoft.com/office/officeart/2016/7/layout/RoundedRectangleTimeline"/>
    <dgm:cxn modelId="{1FCB7BE4-0603-4EFE-8008-2BFEFE000DC7}" type="presParOf" srcId="{07989479-D1A2-4D15-AA3A-B0CFFB9F91D9}" destId="{080474C8-0FEA-4FD1-97F1-0978CFB4A37F}" srcOrd="2" destOrd="0" presId="urn:microsoft.com/office/officeart/2016/7/layout/RoundedRectangleTimeline"/>
    <dgm:cxn modelId="{FFACD6D5-3CE9-42AD-947E-A78AEF95B8FB}" type="presParOf" srcId="{07989479-D1A2-4D15-AA3A-B0CFFB9F91D9}" destId="{4797FB61-2602-4A58-81E6-6F133DB1E419}" srcOrd="3" destOrd="0" presId="urn:microsoft.com/office/officeart/2016/7/layout/RoundedRectangleTimeline"/>
    <dgm:cxn modelId="{BC46BA3B-AC60-4702-8307-9F913CF4B658}" type="presParOf" srcId="{07989479-D1A2-4D15-AA3A-B0CFFB9F91D9}" destId="{3ADF0AE3-D759-4F4F-8135-572855211847}" srcOrd="4" destOrd="0" presId="urn:microsoft.com/office/officeart/2016/7/layout/RoundedRectangleTimeline"/>
    <dgm:cxn modelId="{C4C49063-100B-4191-B846-2AFDB1730073}" type="presParOf" srcId="{196C9F68-3606-4282-A4C6-4485F1280B5F}" destId="{B0CD7A53-7149-45F2-83E8-36717D7878A1}" srcOrd="3" destOrd="0" presId="urn:microsoft.com/office/officeart/2016/7/layout/RoundedRectangleTimeline"/>
    <dgm:cxn modelId="{46F7084B-A873-4467-94F4-3AD8C57AA15B}" type="presParOf" srcId="{196C9F68-3606-4282-A4C6-4485F1280B5F}" destId="{FB379A6E-C0F9-420B-90FC-2785E757E6AE}" srcOrd="4" destOrd="0" presId="urn:microsoft.com/office/officeart/2016/7/layout/RoundedRectangleTimeline"/>
    <dgm:cxn modelId="{57342C4D-7AF4-4D0C-AB41-7215FDB8FE71}" type="presParOf" srcId="{FB379A6E-C0F9-420B-90FC-2785E757E6AE}" destId="{9D82041D-873A-4600-A9C7-C0A0ADFB138B}" srcOrd="0" destOrd="0" presId="urn:microsoft.com/office/officeart/2016/7/layout/RoundedRectangleTimeline"/>
    <dgm:cxn modelId="{30E8D157-1732-4DB0-8B12-69814E347461}" type="presParOf" srcId="{FB379A6E-C0F9-420B-90FC-2785E757E6AE}" destId="{80CDBBF8-C6B4-4166-87C1-DC9120CC7586}" srcOrd="1" destOrd="0" presId="urn:microsoft.com/office/officeart/2016/7/layout/RoundedRectangleTimeline"/>
    <dgm:cxn modelId="{7E25EDCE-0445-4BA4-987C-8BE2C213576D}" type="presParOf" srcId="{FB379A6E-C0F9-420B-90FC-2785E757E6AE}" destId="{89759DE5-9F8A-470E-A6D8-F13BB4DEE93D}" srcOrd="2" destOrd="0" presId="urn:microsoft.com/office/officeart/2016/7/layout/RoundedRectangleTimeline"/>
    <dgm:cxn modelId="{94CDA7E7-E9EA-4F04-A2A9-1FEA663F463A}" type="presParOf" srcId="{FB379A6E-C0F9-420B-90FC-2785E757E6AE}" destId="{07CCF286-8B46-4A20-ACAC-84BA2D6EFBBC}" srcOrd="3" destOrd="0" presId="urn:microsoft.com/office/officeart/2016/7/layout/RoundedRectangleTimeline"/>
    <dgm:cxn modelId="{2EF8748D-BCF1-428A-92FE-83430C7C7B7A}" type="presParOf" srcId="{FB379A6E-C0F9-420B-90FC-2785E757E6AE}" destId="{4624FC32-5405-42B1-B5CC-DF0659852A58}" srcOrd="4" destOrd="0" presId="urn:microsoft.com/office/officeart/2016/7/layout/RoundedRectangleTimeline"/>
    <dgm:cxn modelId="{EBC6C4B1-C34F-422A-A8DD-FC2F19BCEB5C}" type="presParOf" srcId="{196C9F68-3606-4282-A4C6-4485F1280B5F}" destId="{59F6C2B0-B773-4ADB-86AA-E3CF7680518A}" srcOrd="5" destOrd="0" presId="urn:microsoft.com/office/officeart/2016/7/layout/RoundedRectangleTimeline"/>
    <dgm:cxn modelId="{B44021F9-64F2-42AF-8887-CE643D474544}" type="presParOf" srcId="{196C9F68-3606-4282-A4C6-4485F1280B5F}" destId="{B0E1F84C-D563-44BC-8BD7-46D8F837902A}" srcOrd="6" destOrd="0" presId="urn:microsoft.com/office/officeart/2016/7/layout/RoundedRectangleTimeline"/>
    <dgm:cxn modelId="{FCA62D8C-0836-470B-887D-2F5190C1E251}" type="presParOf" srcId="{B0E1F84C-D563-44BC-8BD7-46D8F837902A}" destId="{AA687F1E-592A-4A16-9630-0E0C2D82BDEC}" srcOrd="0" destOrd="0" presId="urn:microsoft.com/office/officeart/2016/7/layout/RoundedRectangleTimeline"/>
    <dgm:cxn modelId="{4C911D76-BB97-4623-868F-355DF8DF2AAB}" type="presParOf" srcId="{B0E1F84C-D563-44BC-8BD7-46D8F837902A}" destId="{36210ACA-E081-40B5-87EC-500863B13ADD}" srcOrd="1" destOrd="0" presId="urn:microsoft.com/office/officeart/2016/7/layout/RoundedRectangleTimeline"/>
    <dgm:cxn modelId="{C8C41DEA-3865-4846-8FD4-E6DFCC957E91}" type="presParOf" srcId="{B0E1F84C-D563-44BC-8BD7-46D8F837902A}" destId="{EA3C7446-024E-4EEF-BED4-FFB1F2246CF3}" srcOrd="2" destOrd="0" presId="urn:microsoft.com/office/officeart/2016/7/layout/RoundedRectangleTimeline"/>
    <dgm:cxn modelId="{22828323-B902-4F1B-89BB-C3A7000232ED}" type="presParOf" srcId="{B0E1F84C-D563-44BC-8BD7-46D8F837902A}" destId="{FDC60305-8FBB-44FD-9B53-CDBFE9F7FDD0}" srcOrd="3" destOrd="0" presId="urn:microsoft.com/office/officeart/2016/7/layout/RoundedRectangleTimeline"/>
    <dgm:cxn modelId="{1F4954B3-28D9-4959-A137-A17D9A25E472}" type="presParOf" srcId="{B0E1F84C-D563-44BC-8BD7-46D8F837902A}" destId="{24F9A8F5-7105-4D28-A633-EB8EEF371211}" srcOrd="4" destOrd="0" presId="urn:microsoft.com/office/officeart/2016/7/layout/RoundedRectangleTimeline"/>
    <dgm:cxn modelId="{E5C70CFA-FDF3-429E-9DC4-FCC0A221C639}" type="presParOf" srcId="{196C9F68-3606-4282-A4C6-4485F1280B5F}" destId="{F1F5E13B-2672-4759-B561-13FA519AB496}" srcOrd="7" destOrd="0" presId="urn:microsoft.com/office/officeart/2016/7/layout/RoundedRectangleTimeline"/>
    <dgm:cxn modelId="{2E1BA3A4-18DB-49E6-9DF9-3510522C180C}" type="presParOf" srcId="{196C9F68-3606-4282-A4C6-4485F1280B5F}" destId="{03163906-36D6-4FB8-BB18-E04FA84A47A6}" srcOrd="8" destOrd="0" presId="urn:microsoft.com/office/officeart/2016/7/layout/RoundedRectangleTimeline"/>
    <dgm:cxn modelId="{6FDBCE34-B62A-4AB3-92F1-8B57B7B1B86B}" type="presParOf" srcId="{03163906-36D6-4FB8-BB18-E04FA84A47A6}" destId="{B54E50C8-30CD-4A49-B6D7-34D9AB2A3043}" srcOrd="0" destOrd="0" presId="urn:microsoft.com/office/officeart/2016/7/layout/RoundedRectangleTimeline"/>
    <dgm:cxn modelId="{33895046-1F00-4017-9E23-59160C869AAA}" type="presParOf" srcId="{03163906-36D6-4FB8-BB18-E04FA84A47A6}" destId="{9679B796-2B40-4D87-8578-52BF0C29AEB4}" srcOrd="1" destOrd="0" presId="urn:microsoft.com/office/officeart/2016/7/layout/RoundedRectangleTimeline"/>
    <dgm:cxn modelId="{12ECDFF8-EE38-4217-84A5-B6DB76365A88}" type="presParOf" srcId="{03163906-36D6-4FB8-BB18-E04FA84A47A6}" destId="{894318B2-70C4-403D-BE3D-359CAB62002A}" srcOrd="2" destOrd="0" presId="urn:microsoft.com/office/officeart/2016/7/layout/RoundedRectangleTimeline"/>
    <dgm:cxn modelId="{DB815251-1804-4927-8D3C-488788811B42}" type="presParOf" srcId="{03163906-36D6-4FB8-BB18-E04FA84A47A6}" destId="{C2518668-97A8-402E-BC0D-09AE8E2ABBE2}" srcOrd="3" destOrd="0" presId="urn:microsoft.com/office/officeart/2016/7/layout/RoundedRectangleTimeline"/>
    <dgm:cxn modelId="{E71AA971-1AAE-4077-BE68-1019D6BC222D}" type="presParOf" srcId="{03163906-36D6-4FB8-BB18-E04FA84A47A6}" destId="{B8E1DD63-FDF0-4B15-85B7-2053E048AAC9}" srcOrd="4" destOrd="0" presId="urn:microsoft.com/office/officeart/2016/7/layout/RoundedRectangle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88D226-49D7-4C30-90DC-CA1755D98829}">
      <dsp:nvSpPr>
        <dsp:cNvPr id="0" name=""/>
        <dsp:cNvSpPr/>
      </dsp:nvSpPr>
      <dsp:spPr>
        <a:xfrm rot="16200000">
          <a:off x="1331019" y="1248365"/>
          <a:ext cx="435133" cy="1854606"/>
        </a:xfrm>
        <a:prstGeom prst="round2SameRect">
          <a:avLst/>
        </a:prstGeom>
        <a:solidFill>
          <a:schemeClr val="accent1"/>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1">
          <a:noAutofit/>
        </a:bodyPr>
        <a:lstStyle/>
        <a:p>
          <a:pPr marL="0" lvl="0" indent="0" algn="ctr" defTabSz="577850">
            <a:lnSpc>
              <a:spcPct val="90000"/>
            </a:lnSpc>
            <a:spcBef>
              <a:spcPct val="0"/>
            </a:spcBef>
            <a:spcAft>
              <a:spcPct val="35000"/>
            </a:spcAft>
            <a:buNone/>
          </a:pPr>
          <a:r>
            <a:rPr lang="en-US" sz="1300" kern="1200" dirty="0"/>
            <a:t>3 Days</a:t>
          </a:r>
        </a:p>
      </dsp:txBody>
      <dsp:txXfrm rot="5400000">
        <a:off x="642524" y="1979343"/>
        <a:ext cx="1833365" cy="392651"/>
      </dsp:txXfrm>
    </dsp:sp>
    <dsp:sp modelId="{45A02F84-C6CB-43F5-AEE4-3EA66C2BD25F}">
      <dsp:nvSpPr>
        <dsp:cNvPr id="0" name=""/>
        <dsp:cNvSpPr/>
      </dsp:nvSpPr>
      <dsp:spPr>
        <a:xfrm>
          <a:off x="3080" y="0"/>
          <a:ext cx="3091011" cy="15229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99060" numCol="1" spcCol="1270" anchor="b" anchorCtr="1">
          <a:noAutofit/>
        </a:bodyPr>
        <a:lstStyle/>
        <a:p>
          <a:pPr marL="0" lvl="0" indent="0" algn="ctr" defTabSz="577850">
            <a:lnSpc>
              <a:spcPct val="90000"/>
            </a:lnSpc>
            <a:spcBef>
              <a:spcPct val="0"/>
            </a:spcBef>
            <a:spcAft>
              <a:spcPct val="35000"/>
            </a:spcAft>
            <a:buNone/>
          </a:pPr>
          <a:r>
            <a:rPr lang="en-US" sz="1300" b="1" kern="1200" dirty="0"/>
            <a:t>Planning and ERD &amp; Mapping</a:t>
          </a:r>
        </a:p>
      </dsp:txBody>
      <dsp:txXfrm>
        <a:off x="3080" y="0"/>
        <a:ext cx="3091011" cy="1522968"/>
      </dsp:txXfrm>
    </dsp:sp>
    <dsp:sp modelId="{6BA46904-CB7C-4538-BD49-D3891EF19552}">
      <dsp:nvSpPr>
        <dsp:cNvPr id="0" name=""/>
        <dsp:cNvSpPr/>
      </dsp:nvSpPr>
      <dsp:spPr>
        <a:xfrm>
          <a:off x="1548586" y="1609995"/>
          <a:ext cx="0" cy="348107"/>
        </a:xfrm>
        <a:prstGeom prst="line">
          <a:avLst/>
        </a:prstGeom>
        <a:noFill/>
        <a:ln w="6350" cap="flat" cmpd="sng" algn="ctr">
          <a:solidFill>
            <a:schemeClr val="accent1"/>
          </a:solidFill>
          <a:prstDash val="dash"/>
          <a:miter lim="800000"/>
        </a:ln>
        <a:effectLst/>
      </dsp:spPr>
      <dsp:style>
        <a:lnRef idx="1">
          <a:scrgbClr r="0" g="0" b="0"/>
        </a:lnRef>
        <a:fillRef idx="0">
          <a:scrgbClr r="0" g="0" b="0"/>
        </a:fillRef>
        <a:effectRef idx="0">
          <a:scrgbClr r="0" g="0" b="0"/>
        </a:effectRef>
        <a:fontRef idx="minor"/>
      </dsp:style>
    </dsp:sp>
    <dsp:sp modelId="{049FDBD0-77FE-49D1-A275-A272C8C5E426}">
      <dsp:nvSpPr>
        <dsp:cNvPr id="0" name=""/>
        <dsp:cNvSpPr/>
      </dsp:nvSpPr>
      <dsp:spPr>
        <a:xfrm>
          <a:off x="1505073" y="1522968"/>
          <a:ext cx="87026" cy="87026"/>
        </a:xfrm>
        <a:prstGeom prst="ellipse">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39615E2-3277-4D8E-8484-FF5088C8BF01}">
      <dsp:nvSpPr>
        <dsp:cNvPr id="0" name=""/>
        <dsp:cNvSpPr/>
      </dsp:nvSpPr>
      <dsp:spPr>
        <a:xfrm>
          <a:off x="2475889" y="1958102"/>
          <a:ext cx="1854606" cy="435133"/>
        </a:xfrm>
        <a:prstGeom prst="rect">
          <a:avLst/>
        </a:prstGeom>
        <a:solidFill>
          <a:schemeClr val="accent4"/>
        </a:solidFill>
        <a:ln w="127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1">
          <a:noAutofit/>
        </a:bodyPr>
        <a:lstStyle/>
        <a:p>
          <a:pPr marL="0" lvl="0" indent="0" algn="ctr" defTabSz="577850">
            <a:lnSpc>
              <a:spcPct val="90000"/>
            </a:lnSpc>
            <a:spcBef>
              <a:spcPct val="0"/>
            </a:spcBef>
            <a:spcAft>
              <a:spcPct val="35000"/>
            </a:spcAft>
            <a:buNone/>
          </a:pPr>
          <a:r>
            <a:rPr lang="en-US" sz="1300" kern="1200" dirty="0"/>
            <a:t>2 Days</a:t>
          </a:r>
        </a:p>
      </dsp:txBody>
      <dsp:txXfrm>
        <a:off x="2475889" y="1958102"/>
        <a:ext cx="1854606" cy="435133"/>
      </dsp:txXfrm>
    </dsp:sp>
    <dsp:sp modelId="{FEBD3C2A-A340-470A-A475-AE614EA07678}">
      <dsp:nvSpPr>
        <dsp:cNvPr id="0" name=""/>
        <dsp:cNvSpPr/>
      </dsp:nvSpPr>
      <dsp:spPr>
        <a:xfrm>
          <a:off x="1857687" y="2828369"/>
          <a:ext cx="3091011" cy="15229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9060" rIns="0" bIns="0" numCol="1" spcCol="1270" anchor="t" anchorCtr="1">
          <a:noAutofit/>
        </a:bodyPr>
        <a:lstStyle/>
        <a:p>
          <a:pPr marL="0" lvl="0" indent="0" algn="ctr" defTabSz="577850">
            <a:lnSpc>
              <a:spcPct val="90000"/>
            </a:lnSpc>
            <a:spcBef>
              <a:spcPct val="0"/>
            </a:spcBef>
            <a:spcAft>
              <a:spcPct val="35000"/>
            </a:spcAft>
            <a:buNone/>
          </a:pPr>
          <a:r>
            <a:rPr lang="en-US" sz="1300" b="1" i="0" u="none" kern="1200" dirty="0"/>
            <a:t>Create procedures and test it</a:t>
          </a:r>
          <a:endParaRPr lang="en-US" sz="1300" b="1" kern="1200" dirty="0"/>
        </a:p>
      </dsp:txBody>
      <dsp:txXfrm>
        <a:off x="1857687" y="2828369"/>
        <a:ext cx="3091011" cy="1522968"/>
      </dsp:txXfrm>
    </dsp:sp>
    <dsp:sp modelId="{080474C8-0FEA-4FD1-97F1-0978CFB4A37F}">
      <dsp:nvSpPr>
        <dsp:cNvPr id="0" name=""/>
        <dsp:cNvSpPr/>
      </dsp:nvSpPr>
      <dsp:spPr>
        <a:xfrm>
          <a:off x="3403193" y="2393235"/>
          <a:ext cx="0" cy="348107"/>
        </a:xfrm>
        <a:prstGeom prst="line">
          <a:avLst/>
        </a:prstGeom>
        <a:noFill/>
        <a:ln w="6350" cap="flat" cmpd="sng" algn="ctr">
          <a:solidFill>
            <a:schemeClr val="accent4"/>
          </a:solidFill>
          <a:prstDash val="dash"/>
          <a:miter lim="800000"/>
        </a:ln>
        <a:effectLst/>
      </dsp:spPr>
      <dsp:style>
        <a:lnRef idx="1">
          <a:scrgbClr r="0" g="0" b="0"/>
        </a:lnRef>
        <a:fillRef idx="0">
          <a:scrgbClr r="0" g="0" b="0"/>
        </a:fillRef>
        <a:effectRef idx="0">
          <a:scrgbClr r="0" g="0" b="0"/>
        </a:effectRef>
        <a:fontRef idx="minor"/>
      </dsp:style>
    </dsp:sp>
    <dsp:sp modelId="{4797FB61-2602-4A58-81E6-6F133DB1E419}">
      <dsp:nvSpPr>
        <dsp:cNvPr id="0" name=""/>
        <dsp:cNvSpPr/>
      </dsp:nvSpPr>
      <dsp:spPr>
        <a:xfrm>
          <a:off x="3359679" y="2741342"/>
          <a:ext cx="87026" cy="87026"/>
        </a:xfrm>
        <a:prstGeom prst="ellipse">
          <a:avLst/>
        </a:prstGeom>
        <a:solidFill>
          <a:schemeClr val="accent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D82041D-873A-4600-A9C7-C0A0ADFB138B}">
      <dsp:nvSpPr>
        <dsp:cNvPr id="0" name=""/>
        <dsp:cNvSpPr/>
      </dsp:nvSpPr>
      <dsp:spPr>
        <a:xfrm>
          <a:off x="4330496" y="1958102"/>
          <a:ext cx="1854606" cy="435133"/>
        </a:xfrm>
        <a:prstGeom prst="rect">
          <a:avLst/>
        </a:prstGeom>
        <a:solidFill>
          <a:schemeClr val="accent5"/>
        </a:solidFill>
        <a:ln w="12700" cap="flat" cmpd="sng" algn="ctr">
          <a:solidFill>
            <a:schemeClr val="accent5"/>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1">
          <a:noAutofit/>
        </a:bodyPr>
        <a:lstStyle/>
        <a:p>
          <a:pPr marL="0" lvl="0" indent="0" algn="ctr" defTabSz="577850">
            <a:lnSpc>
              <a:spcPct val="90000"/>
            </a:lnSpc>
            <a:spcBef>
              <a:spcPct val="0"/>
            </a:spcBef>
            <a:spcAft>
              <a:spcPct val="35000"/>
            </a:spcAft>
            <a:buNone/>
          </a:pPr>
          <a:r>
            <a:rPr lang="en-US" sz="1300" kern="1200" dirty="0"/>
            <a:t>3 Days</a:t>
          </a:r>
        </a:p>
      </dsp:txBody>
      <dsp:txXfrm>
        <a:off x="4330496" y="1958102"/>
        <a:ext cx="1854606" cy="435133"/>
      </dsp:txXfrm>
    </dsp:sp>
    <dsp:sp modelId="{80CDBBF8-C6B4-4166-87C1-DC9120CC7586}">
      <dsp:nvSpPr>
        <dsp:cNvPr id="0" name=""/>
        <dsp:cNvSpPr/>
      </dsp:nvSpPr>
      <dsp:spPr>
        <a:xfrm>
          <a:off x="3712294" y="0"/>
          <a:ext cx="3091011" cy="15229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99060" numCol="1" spcCol="1270" anchor="b" anchorCtr="1">
          <a:noAutofit/>
        </a:bodyPr>
        <a:lstStyle/>
        <a:p>
          <a:pPr marL="0" lvl="0" indent="0" algn="ctr" defTabSz="577850">
            <a:lnSpc>
              <a:spcPct val="90000"/>
            </a:lnSpc>
            <a:spcBef>
              <a:spcPct val="0"/>
            </a:spcBef>
            <a:spcAft>
              <a:spcPct val="35000"/>
            </a:spcAft>
            <a:buNone/>
          </a:pPr>
          <a:r>
            <a:rPr lang="en-US" sz="1300" b="1" i="0" u="none" kern="1200" dirty="0"/>
            <a:t>Data Collection and implement it into Database</a:t>
          </a:r>
          <a:endParaRPr lang="en-US" sz="1300" b="1" kern="1200" dirty="0"/>
        </a:p>
      </dsp:txBody>
      <dsp:txXfrm>
        <a:off x="3712294" y="0"/>
        <a:ext cx="3091011" cy="1522968"/>
      </dsp:txXfrm>
    </dsp:sp>
    <dsp:sp modelId="{89759DE5-9F8A-470E-A6D8-F13BB4DEE93D}">
      <dsp:nvSpPr>
        <dsp:cNvPr id="0" name=""/>
        <dsp:cNvSpPr/>
      </dsp:nvSpPr>
      <dsp:spPr>
        <a:xfrm>
          <a:off x="5257799" y="1609995"/>
          <a:ext cx="0" cy="348107"/>
        </a:xfrm>
        <a:prstGeom prst="line">
          <a:avLst/>
        </a:prstGeom>
        <a:noFill/>
        <a:ln w="6350" cap="flat" cmpd="sng" algn="ctr">
          <a:solidFill>
            <a:schemeClr val="accent5"/>
          </a:solidFill>
          <a:prstDash val="dash"/>
          <a:miter lim="800000"/>
        </a:ln>
        <a:effectLst/>
      </dsp:spPr>
      <dsp:style>
        <a:lnRef idx="1">
          <a:scrgbClr r="0" g="0" b="0"/>
        </a:lnRef>
        <a:fillRef idx="0">
          <a:scrgbClr r="0" g="0" b="0"/>
        </a:fillRef>
        <a:effectRef idx="0">
          <a:scrgbClr r="0" g="0" b="0"/>
        </a:effectRef>
        <a:fontRef idx="minor"/>
      </dsp:style>
    </dsp:sp>
    <dsp:sp modelId="{07CCF286-8B46-4A20-ACAC-84BA2D6EFBBC}">
      <dsp:nvSpPr>
        <dsp:cNvPr id="0" name=""/>
        <dsp:cNvSpPr/>
      </dsp:nvSpPr>
      <dsp:spPr>
        <a:xfrm>
          <a:off x="5214286" y="1522968"/>
          <a:ext cx="87026" cy="87026"/>
        </a:xfrm>
        <a:prstGeom prst="ellipse">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A687F1E-592A-4A16-9630-0E0C2D82BDEC}">
      <dsp:nvSpPr>
        <dsp:cNvPr id="0" name=""/>
        <dsp:cNvSpPr/>
      </dsp:nvSpPr>
      <dsp:spPr>
        <a:xfrm>
          <a:off x="6185103" y="1958102"/>
          <a:ext cx="1854606" cy="435133"/>
        </a:xfrm>
        <a:prstGeom prst="rect">
          <a:avLst/>
        </a:prstGeom>
        <a:solidFill>
          <a:schemeClr val="accent6"/>
        </a:solidFill>
        <a:ln w="12700" cap="flat" cmpd="sng" algn="ctr">
          <a:solidFill>
            <a:schemeClr val="accent6"/>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1">
          <a:noAutofit/>
        </a:bodyPr>
        <a:lstStyle/>
        <a:p>
          <a:pPr marL="0" lvl="0" indent="0" algn="ctr" defTabSz="577850">
            <a:lnSpc>
              <a:spcPct val="90000"/>
            </a:lnSpc>
            <a:spcBef>
              <a:spcPct val="0"/>
            </a:spcBef>
            <a:spcAft>
              <a:spcPct val="35000"/>
            </a:spcAft>
            <a:buNone/>
          </a:pPr>
          <a:r>
            <a:rPr lang="en-US" sz="1300" kern="1200" dirty="0"/>
            <a:t>2 Days</a:t>
          </a:r>
        </a:p>
      </dsp:txBody>
      <dsp:txXfrm>
        <a:off x="6185103" y="1958102"/>
        <a:ext cx="1854606" cy="435133"/>
      </dsp:txXfrm>
    </dsp:sp>
    <dsp:sp modelId="{36210ACA-E081-40B5-87EC-500863B13ADD}">
      <dsp:nvSpPr>
        <dsp:cNvPr id="0" name=""/>
        <dsp:cNvSpPr/>
      </dsp:nvSpPr>
      <dsp:spPr>
        <a:xfrm>
          <a:off x="5566901" y="2828369"/>
          <a:ext cx="3091011" cy="15229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9060" rIns="0" bIns="0" numCol="1" spcCol="1270" anchor="t" anchorCtr="1">
          <a:noAutofit/>
        </a:bodyPr>
        <a:lstStyle/>
        <a:p>
          <a:pPr marL="0" lvl="0" indent="0" algn="ctr" defTabSz="577850">
            <a:lnSpc>
              <a:spcPct val="90000"/>
            </a:lnSpc>
            <a:spcBef>
              <a:spcPct val="0"/>
            </a:spcBef>
            <a:spcAft>
              <a:spcPct val="35000"/>
            </a:spcAft>
            <a:buNone/>
          </a:pPr>
          <a:r>
            <a:rPr lang="en-US" sz="1300" b="1" i="0" u="none" kern="1200" dirty="0"/>
            <a:t>Reporting (study the criteria) and</a:t>
          </a:r>
        </a:p>
        <a:p>
          <a:pPr marL="0" lvl="0" indent="0" algn="ctr" defTabSz="577850">
            <a:lnSpc>
              <a:spcPct val="90000"/>
            </a:lnSpc>
            <a:spcBef>
              <a:spcPct val="0"/>
            </a:spcBef>
            <a:spcAft>
              <a:spcPct val="35000"/>
            </a:spcAft>
            <a:buNone/>
          </a:pPr>
          <a:r>
            <a:rPr lang="en-US" sz="1300" b="1" kern="1200" dirty="0"/>
            <a:t>implementation</a:t>
          </a:r>
        </a:p>
      </dsp:txBody>
      <dsp:txXfrm>
        <a:off x="5566901" y="2828369"/>
        <a:ext cx="3091011" cy="1522968"/>
      </dsp:txXfrm>
    </dsp:sp>
    <dsp:sp modelId="{EA3C7446-024E-4EEF-BED4-FFB1F2246CF3}">
      <dsp:nvSpPr>
        <dsp:cNvPr id="0" name=""/>
        <dsp:cNvSpPr/>
      </dsp:nvSpPr>
      <dsp:spPr>
        <a:xfrm>
          <a:off x="7112406" y="2393235"/>
          <a:ext cx="0" cy="348107"/>
        </a:xfrm>
        <a:prstGeom prst="line">
          <a:avLst/>
        </a:prstGeom>
        <a:noFill/>
        <a:ln w="6350" cap="flat" cmpd="sng" algn="ctr">
          <a:solidFill>
            <a:schemeClr val="accent6"/>
          </a:solidFill>
          <a:prstDash val="dash"/>
          <a:miter lim="800000"/>
        </a:ln>
        <a:effectLst/>
      </dsp:spPr>
      <dsp:style>
        <a:lnRef idx="1">
          <a:scrgbClr r="0" g="0" b="0"/>
        </a:lnRef>
        <a:fillRef idx="0">
          <a:scrgbClr r="0" g="0" b="0"/>
        </a:fillRef>
        <a:effectRef idx="0">
          <a:scrgbClr r="0" g="0" b="0"/>
        </a:effectRef>
        <a:fontRef idx="minor"/>
      </dsp:style>
    </dsp:sp>
    <dsp:sp modelId="{FDC60305-8FBB-44FD-9B53-CDBFE9F7FDD0}">
      <dsp:nvSpPr>
        <dsp:cNvPr id="0" name=""/>
        <dsp:cNvSpPr/>
      </dsp:nvSpPr>
      <dsp:spPr>
        <a:xfrm>
          <a:off x="7068893" y="2741342"/>
          <a:ext cx="87026" cy="87026"/>
        </a:xfrm>
        <a:prstGeom prst="ellipse">
          <a:avLst/>
        </a:prstGeom>
        <a:solidFill>
          <a:schemeClr val="accent6"/>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54E50C8-30CD-4A49-B6D7-34D9AB2A3043}">
      <dsp:nvSpPr>
        <dsp:cNvPr id="0" name=""/>
        <dsp:cNvSpPr/>
      </dsp:nvSpPr>
      <dsp:spPr>
        <a:xfrm rot="5400000">
          <a:off x="8749446" y="1248365"/>
          <a:ext cx="435133" cy="1854606"/>
        </a:xfrm>
        <a:prstGeom prst="round2SameRect">
          <a:avLst/>
        </a:prstGeom>
        <a:solidFill>
          <a:schemeClr val="accent6">
            <a:lumMod val="7500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1">
          <a:noAutofit/>
        </a:bodyPr>
        <a:lstStyle/>
        <a:p>
          <a:pPr marL="0" lvl="0" indent="0" algn="ctr" defTabSz="577850">
            <a:lnSpc>
              <a:spcPct val="90000"/>
            </a:lnSpc>
            <a:spcBef>
              <a:spcPct val="0"/>
            </a:spcBef>
            <a:spcAft>
              <a:spcPct val="35000"/>
            </a:spcAft>
            <a:buNone/>
          </a:pPr>
          <a:r>
            <a:rPr lang="en-US" sz="1300" kern="1200" dirty="0"/>
            <a:t>5 Days</a:t>
          </a:r>
        </a:p>
      </dsp:txBody>
      <dsp:txXfrm rot="-5400000">
        <a:off x="8039710" y="1979343"/>
        <a:ext cx="1833365" cy="392651"/>
      </dsp:txXfrm>
    </dsp:sp>
    <dsp:sp modelId="{9679B796-2B40-4D87-8578-52BF0C29AEB4}">
      <dsp:nvSpPr>
        <dsp:cNvPr id="0" name=""/>
        <dsp:cNvSpPr/>
      </dsp:nvSpPr>
      <dsp:spPr>
        <a:xfrm>
          <a:off x="7421507" y="0"/>
          <a:ext cx="3091011" cy="15229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99060" numCol="1" spcCol="1270" anchor="b" anchorCtr="1">
          <a:noAutofit/>
        </a:bodyPr>
        <a:lstStyle/>
        <a:p>
          <a:pPr marL="0" lvl="0" indent="0" algn="ctr" defTabSz="577850">
            <a:lnSpc>
              <a:spcPct val="90000"/>
            </a:lnSpc>
            <a:spcBef>
              <a:spcPct val="0"/>
            </a:spcBef>
            <a:spcAft>
              <a:spcPct val="35000"/>
            </a:spcAft>
            <a:buNone/>
          </a:pPr>
          <a:r>
            <a:rPr lang="en-US" sz="1300" b="1" i="0" u="none" kern="1200" dirty="0"/>
            <a:t>Dashboards and its design </a:t>
          </a:r>
          <a:endParaRPr lang="en-US" sz="1300" b="1" kern="1200" dirty="0"/>
        </a:p>
      </dsp:txBody>
      <dsp:txXfrm>
        <a:off x="7421507" y="0"/>
        <a:ext cx="3091011" cy="1522968"/>
      </dsp:txXfrm>
    </dsp:sp>
    <dsp:sp modelId="{894318B2-70C4-403D-BE3D-359CAB62002A}">
      <dsp:nvSpPr>
        <dsp:cNvPr id="0" name=""/>
        <dsp:cNvSpPr/>
      </dsp:nvSpPr>
      <dsp:spPr>
        <a:xfrm>
          <a:off x="8967013" y="1609995"/>
          <a:ext cx="0" cy="348107"/>
        </a:xfrm>
        <a:prstGeom prst="line">
          <a:avLst/>
        </a:prstGeom>
        <a:noFill/>
        <a:ln w="6350" cap="flat" cmpd="sng" algn="ctr">
          <a:solidFill>
            <a:schemeClr val="accent6">
              <a:lumMod val="75000"/>
            </a:schemeClr>
          </a:solidFill>
          <a:prstDash val="dash"/>
          <a:miter lim="800000"/>
        </a:ln>
        <a:effectLst/>
      </dsp:spPr>
      <dsp:style>
        <a:lnRef idx="1">
          <a:scrgbClr r="0" g="0" b="0"/>
        </a:lnRef>
        <a:fillRef idx="0">
          <a:scrgbClr r="0" g="0" b="0"/>
        </a:fillRef>
        <a:effectRef idx="0">
          <a:scrgbClr r="0" g="0" b="0"/>
        </a:effectRef>
        <a:fontRef idx="minor"/>
      </dsp:style>
    </dsp:sp>
    <dsp:sp modelId="{C2518668-97A8-402E-BC0D-09AE8E2ABBE2}">
      <dsp:nvSpPr>
        <dsp:cNvPr id="0" name=""/>
        <dsp:cNvSpPr/>
      </dsp:nvSpPr>
      <dsp:spPr>
        <a:xfrm>
          <a:off x="8923500" y="1522968"/>
          <a:ext cx="87026" cy="87026"/>
        </a:xfrm>
        <a:prstGeom prst="ellipse">
          <a:avLst/>
        </a:prstGeom>
        <a:solidFill>
          <a:schemeClr val="accent6">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6/7/layout/RoundedRectangleTimeline">
  <dgm:title val="Rounded Rectangle Timeline"/>
  <dgm:desc val="Use to show a list of events in chronological order. An invisible box contains the description while the date is shown in rectangles, except for the first and last node where the corners of the rectangle are rounded. It can display large amount of text and long descriptive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 val="18"/>
      <dgm:constr type="primFontSz" for="des" forName="Childtext" val="18"/>
      <dgm:constr type="primFontSz" for="des" forName="Childtext" refType="primFontSz" refFor="des" refForName="parent" op="lte"/>
      <dgm:constr type="w" for="ch" forName="composite" refType="w"/>
      <dgm:constr type="h" for="ch" forName="composite" refType="h"/>
      <dgm:constr type="w" for="ch" forName="spaceBetweenRectangles" refType="w" refFor="ch" refForName="composite" fact="-0.4"/>
      <dgm:constr type="w" for="ch" ptType="sibTrans" op="equ"/>
      <dgm:constr type="primFontSz" for="des" forName="parent" op="equ"/>
      <dgm:constr type="primFontSz" for="des" forName="Childtext" op="equ"/>
      <dgm:constr type="primFontSz" for="des" forName="parent1" val="18"/>
      <dgm:constr type="primFontSz" for="des" forName="Childtext1" val="18"/>
      <dgm:constr type="primFontSz" for="des" forName="Childtext1" refType="primFontSz" refFor="des" refForName="parent1" op="lte"/>
      <dgm:constr type="w" for="ch" forName="composite1" refType="w"/>
      <dgm:constr type="h" for="ch" forName="composite1" refType="h"/>
      <dgm:constr type="w" for="ch" forName="spaceBetweenRectangles1" refType="w" refFor="ch" refForName="composite1" fact="-0.4"/>
      <dgm:constr type="primFontSz" for="des" forName="parent1" op="equ"/>
      <dgm:constr type="primFontSz" for="des" forName="Childtext1" op="equ"/>
    </dgm:constrLst>
    <dgm:choose name="layoutByNodeCnt">
      <dgm:if name="twoOrLessNodes" axis="ch" ptType="node" func="cnt" op="lte" val="2">
        <dgm:forEach name="nodesForEach" axis="ch" ptType="node">
          <dgm:layoutNode name="composite">
            <dgm:alg type="composite"/>
            <dgm:shape xmlns:r="http://schemas.openxmlformats.org/officeDocument/2006/relationships" r:blip="">
              <dgm:adjLst/>
            </dgm:shape>
            <dgm:choose name="casesForFirstAndLastNode1">
              <dgm:if name="startNode1" axis="self" ptType="node" func="pos" op="equ" val="1">
                <dgm:choose name="removeLineWhenOnlyOneNode1">
                  <dgm:if name="ifOnlyOneNode1" axis="followSib" ptType="node" func="cnt" op="equ" val="0">
                    <dgm:constrLst>
                      <dgm:constr type="w" for="ch" forName="parent" refType="w" fact="0.95"/>
                      <dgm:constr type="l" for="ch" forName="parent" refType="w" fact="0.025"/>
                      <dgm:constr type="t" for="ch" forName="parent" refType="h" fact="0.45"/>
                      <dgm:constr type="h" for="ch" forName="parent" refType="h" fact="0.1"/>
                      <dgm:constr type="l" for="ch" forName="Childtext" refType="w" fact="0.025"/>
                      <dgm:constr type="w" for="ch" forName="Childtext" refType="w" fact="0.95"/>
                      <dgm:constr type="h" for="ch" forName="Childtext" refType="h" fact="0.35"/>
                      <dgm:constr type="w" for="ch" forName="ConnectLine"/>
                      <dgm:constr type="h" for="ch" forName="ConnectLine" refType="h" fact="0.08"/>
                      <dgm:constr type="t" for="ch" forName="ConnectLine" refType="h" fact="0.37"/>
                      <dgm:constr type="ctrX" for="ch" forName="ConnectLine" refType="w" fact="0.5"/>
                      <dgm:constr type="w" for="ch" forName="ConnectLineEnd" refType="h" fact="0.02"/>
                      <dgm:constr type="h" for="ch" forName="ConnectLineEnd" refType="h" fact="0.02"/>
                      <dgm:constr type="t" for="ch" forName="ConnectLineEnd" refType="h" fact="0.35"/>
                      <dgm:constr type="ctrX" for="ch" forName="ConnectLineEnd" refType="w" fact="0.5"/>
                      <dgm:constr type="w" for="ch" forName="EmptyPane" refType="w"/>
                      <dgm:constr type="t" for="ch" forName="EmptyPane" refType="h" fact="0.55"/>
                      <dgm:constr type="h" for="ch" forName="EmptyPane" refType="h" fact="0.45"/>
                    </dgm:constrLst>
                  </dgm:if>
                  <dgm:else name="ifMoreThanOneNode1">
                    <dgm:constrLst>
                      <dgm:constr type="w" for="ch" forName="parent" refType="w" fact="0.6"/>
                      <dgm:constr type="l" for="ch" forName="parent" refType="w" fact="0.2"/>
                      <dgm:constr type="t" for="ch" forName="parent" refType="h" fact="0.45"/>
                      <dgm:constr type="h" for="ch" forName="parent" refType="h" fact="0.1"/>
                      <dgm:constr type="l" for="ch" forName="Childtext" refType="w" fact="0.2"/>
                      <dgm:constr type="w" for="ch" forName="Childtext" refType="w" fact="0.6"/>
                      <dgm:constr type="h" for="ch" forName="Childtext" refType="h" fact="0.35"/>
                      <dgm:constr type="w" for="ch" forName="ConnectLine"/>
                      <dgm:constr type="h" for="ch" forName="ConnectLine" refType="h" fact="0.08"/>
                      <dgm:constr type="t" for="ch" forName="ConnectLine" refType="h" fact="0.37"/>
                      <dgm:constr type="ctrX" for="ch" forName="ConnectLine" refType="w" fact="0.5"/>
                      <dgm:constr type="w" for="ch" forName="ConnectLineEnd" refType="h" fact="0.02"/>
                      <dgm:constr type="h" for="ch" forName="ConnectLineEnd" refType="h" fact="0.02"/>
                      <dgm:constr type="t" for="ch" forName="ConnectLineEnd" refType="h" fact="0.35"/>
                      <dgm:constr type="ctrX" for="ch" forName="ConnectLineEnd" refType="w" fact="0.5"/>
                      <dgm:constr type="w" for="ch" forName="EmptyPane" refType="w"/>
                      <dgm:constr type="t" for="ch" forName="EmptyPane" refType="h" fact="0.55"/>
                      <dgm:constr type="h" for="ch" forName="EmptyPane" refType="h" fact="0.45"/>
                    </dgm:constrLst>
                  </dgm:else>
                </dgm:choose>
              </dgm:if>
              <dgm:else name="notStartNode1">
                <dgm:constrLst>
                  <dgm:constr type="w" for="ch" forName="parent" refType="w" fact="0.6"/>
                  <dgm:constr type="l" for="ch" forName="parent" refType="w" fact="0.2"/>
                  <dgm:constr type="t" for="ch" forName="parent" refType="h" fact="0.45"/>
                  <dgm:constr type="h" for="ch" forName="parent" refType="h" fact="0.1"/>
                  <dgm:constr type="l" for="ch" forName="Childtext" refType="w" fact="0.2"/>
                  <dgm:constr type="w" for="ch" forName="Childtext" refType="w" fact="0.6"/>
                  <dgm:constr type="h" for="ch" forName="Childtext" refType="h" fact="0.35"/>
                  <dgm:constr type="t" for="ch" forName="Childtext" refType="h" fact="0.65"/>
                  <dgm:constr type="w" for="ch" forName="ConnectLine"/>
                  <dgm:constr type="h" for="ch" forName="ConnectLine" refType="h" fact="0.08"/>
                  <dgm:constr type="t" for="ch" forName="ConnectLine" refType="h" fact="0.55"/>
                  <dgm:constr type="ctrX" for="ch" forName="ConnectLine" refType="w" fact="0.5"/>
                  <dgm:constr type="w" for="ch" forName="ConnectLineEnd" refType="h" fact="0.02"/>
                  <dgm:constr type="h" for="ch" forName="ConnectLineEnd" refType="h" fact="0.02"/>
                  <dgm:constr type="b" for="ch" forName="ConnectLineEnd" refType="h" fact="0.65"/>
                  <dgm:constr type="ctrX" for="ch" forName="ConnectLineEnd" refType="w" fact="0.5"/>
                  <dgm:constr type="w" for="ch" forName="EmptyPane" refType="w"/>
                  <dgm:constr type="h" for="ch" forName="EmptyPane" refType="h" fact="0.45"/>
                </dgm:constrLst>
              </dgm:else>
            </dgm:choose>
            <dgm:layoutNode name="parent" styleLbl="alignNode1">
              <dgm:varLst>
                <dgm:chMax val="1"/>
                <dgm:chPref val="1"/>
                <dgm:bulletEnabled val="1"/>
              </dgm:varLst>
              <dgm:alg type="tx">
                <dgm:param type="txAnchorHorz" val="ctr"/>
                <dgm:param type="txAnchorVert" val="mid"/>
                <dgm:param type="parTxLTRAlign" val="ctr"/>
                <dgm:param type="parTxRTLAlign" val="ctr"/>
              </dgm:alg>
              <dgm:choose name="casesForFirstAndLastNode">
                <dgm:if name="startNode" axis="self" ptType="node" func="pos" op="equ" val="1">
                  <dgm:choose name="removeLineWhenOnlyOneNode">
                    <dgm:if name="ifOnlyOneNode" axis="followSib" ptType="node" func="cnt" op="equ" val="0">
                      <dgm:shape xmlns:r="http://schemas.openxmlformats.org/officeDocument/2006/relationships" type="roundRect" r:blip="">
                        <dgm:adjLst/>
                      </dgm:shape>
                    </dgm:if>
                    <dgm:else name="ifMoreThanOneNode">
                      <dgm:choose name="Name18">
                        <dgm:if name="Name19" func="var" arg="dir" op="equ" val="norm">
                          <dgm:shape xmlns:r="http://schemas.openxmlformats.org/officeDocument/2006/relationships" rot="-90" type="round2SameRect" r:blip="">
                            <dgm:adjLst/>
                          </dgm:shape>
                        </dgm:if>
                        <dgm:else name="Name20">
                          <dgm:shape xmlns:r="http://schemas.openxmlformats.org/officeDocument/2006/relationships" rot="90" type="round2SameRect" r:blip="">
                            <dgm:adjLst/>
                          </dgm:shape>
                        </dgm:else>
                      </dgm:choose>
                    </dgm:else>
                  </dgm:choose>
                </dgm:if>
                <dgm:else name="notStartNode">
                  <dgm:choose name="Name22">
                    <dgm:if name="Name23" axis="self" ptType="node" func="revPos" op="equ" val="1">
                      <dgm:choose name="Name24">
                        <dgm:if name="Name25" func="var" arg="dir" op="equ" val="norm">
                          <dgm:shape xmlns:r="http://schemas.openxmlformats.org/officeDocument/2006/relationships" rot="90" type="round2SameRect" r:blip="">
                            <dgm:adjLst/>
                          </dgm:shape>
                        </dgm:if>
                        <dgm:else name="Name26">
                          <dgm:shape xmlns:r="http://schemas.openxmlformats.org/officeDocument/2006/relationships" rot="-90" type="round2SameRect" r:blip="">
                            <dgm:adjLst/>
                          </dgm:shape>
                        </dgm:else>
                      </dgm:choose>
                    </dgm:if>
                    <dgm:else name="Name27">
                      <dgm:shape xmlns:r="http://schemas.openxmlformats.org/officeDocument/2006/relationships" type="rect" r:blip="">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 styleLbl="revTx">
              <dgm:varLst>
                <dgm:bulletEnabled val="1"/>
              </dgm:varLst>
              <dgm:choose name="casesForTxtDirLogic">
                <dgm:if name="Name77" axis="self" ptType="node" func="posOdd" op="equ" val="1">
                  <dgm:alg type="tx">
                    <dgm:param type="txAnchorVert" val="b"/>
                    <dgm:param type="txAnchorHorz" val="ctr"/>
                    <dgm:param type="parTxLTRAlign" val="ctr"/>
                    <dgm:param type="parTxRTLAlign" val="ctr"/>
                  </dgm:alg>
                  <dgm:constrLst>
                    <dgm:constr type="lMarg"/>
                    <dgm:constr type="rMarg"/>
                    <dgm:constr type="tMarg"/>
                    <dgm:constr type="bMarg" refType="primFontSz" fact="0.6"/>
                  </dgm:constrLst>
                </dgm:if>
                <dgm:else name="Name88">
                  <dgm:alg type="tx">
                    <dgm:param type="txAnchorVert" val="t"/>
                    <dgm:param type="txAnchorHorz" val="ctr"/>
                    <dgm:param type="parTxLTRAlign" val="ctr"/>
                    <dgm:param type="parTxRTLAlign" val="ctr"/>
                  </dgm:alg>
                  <dgm:constrLst>
                    <dgm:constr type="lMarg"/>
                    <dgm:constr type="rMarg"/>
                    <dgm:constr type="tMarg" refType="primFontSz" fact="0.6"/>
                    <dgm:constr type="bMarg"/>
                  </dgm:constrLst>
                </dgm:else>
              </dgm:choose>
              <dgm:shape xmlns:r="http://schemas.openxmlformats.org/officeDocument/2006/relationships" type="rect" r:blip="">
                <dgm:adjLst/>
              </dgm:shape>
              <dgm:presOf axis="ch" ptType="node"/>
              <dgm:ruleLst>
                <dgm:rule type="primFontSz" val="11"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LineEnd" styleLbl="lnNode1">
              <dgm:alg type="sp"/>
              <dgm:shape xmlns:r="http://schemas.openxmlformats.org/officeDocument/2006/relationships" type="ellipse" r:blip="">
                <dgm:adjLst/>
              </dgm:shape>
              <dgm:presOf/>
              <dgm:constrLst/>
            </dgm:layoutNode>
            <dgm:layoutNode name="EmptyPane">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if>
      <dgm:else name="moreThanTwoNodes">
        <dgm:forEach name="nodesForEach1" axis="ch" ptType="node">
          <dgm:layoutNode name="composite1">
            <dgm:alg type="composite"/>
            <dgm:shape xmlns:r="http://schemas.openxmlformats.org/officeDocument/2006/relationships" r:blip="">
              <dgm:adjLst/>
            </dgm:shape>
            <dgm:choose name="casesForSnakingLogic21">
              <dgm:if name="oddNode21" axis="self" ptType="node" func="posOdd" op="equ" val="1">
                <dgm:constrLst>
                  <dgm:constr type="w" for="ch" forName="parent1" refType="w" fact="0.6"/>
                  <dgm:constr type="l" for="ch" forName="parent1" refType="w" fact="0.2"/>
                  <dgm:constr type="t" for="ch" forName="parent1" refType="h" fact="0.45"/>
                  <dgm:constr type="h" for="ch" forName="parent1" refType="h" fact="0.1"/>
                  <dgm:constr type="w" for="ch" forName="Childtext1" refType="w"/>
                  <dgm:constr type="h" for="ch" forName="Childtext1" refType="h" fact="0.35"/>
                  <dgm:constr type="w" for="ch" forName="ConnectLine1"/>
                  <dgm:constr type="h" for="ch" forName="ConnectLine1" refType="h" fact="0.08"/>
                  <dgm:constr type="t" for="ch" forName="ConnectLine1" refType="h" fact="0.37"/>
                  <dgm:constr type="ctrX" for="ch" forName="ConnectLine1" refType="w" fact="0.5"/>
                  <dgm:constr type="w" for="ch" forName="ConnectLineEnd1" refType="h" fact="0.02"/>
                  <dgm:constr type="h" for="ch" forName="ConnectLineEnd1" refType="h" fact="0.02"/>
                  <dgm:constr type="t" for="ch" forName="ConnectLineEnd1" refType="h" fact="0.35"/>
                  <dgm:constr type="ctrX" for="ch" forName="ConnectLineEnd1" refType="w" fact="0.5"/>
                  <dgm:constr type="w" for="ch" forName="EmptyPane1" refType="w"/>
                  <dgm:constr type="t" for="ch" forName="EmptyPane1" refType="h" fact="0.55"/>
                  <dgm:constr type="h" for="ch" forName="EmptyPane1" refType="h" fact="0.45"/>
                </dgm:constrLst>
              </dgm:if>
              <dgm:else name="evenNode2">
                <dgm:constrLst>
                  <dgm:constr type="w" for="ch" forName="parent1" refType="w" fact="0.6"/>
                  <dgm:constr type="l" for="ch" forName="parent1" refType="w" fact="0.2"/>
                  <dgm:constr type="t" for="ch" forName="parent1" refType="h" fact="0.45"/>
                  <dgm:constr type="h" for="ch" forName="parent1" refType="h" fact="0.1"/>
                  <dgm:constr type="w" for="ch" forName="Childtext1" refType="w"/>
                  <dgm:constr type="h" for="ch" forName="Childtext1" refType="h" fact="0.35"/>
                  <dgm:constr type="t" for="ch" forName="Childtext1" refType="h" fact="0.65"/>
                  <dgm:constr type="w" for="ch" forName="ConnectLine1"/>
                  <dgm:constr type="h" for="ch" forName="ConnectLine1" refType="h" fact="0.08"/>
                  <dgm:constr type="t" for="ch" forName="ConnectLine1" refType="h" fact="0.55"/>
                  <dgm:constr type="ctrX" for="ch" forName="ConnectLine1" refType="w" fact="0.5"/>
                  <dgm:constr type="w" for="ch" forName="ConnectLineEnd1" refType="h" fact="0.02"/>
                  <dgm:constr type="h" for="ch" forName="ConnectLineEnd1" refType="h" fact="0.02"/>
                  <dgm:constr type="b" for="ch" forName="ConnectLineEnd1" refType="h" fact="0.65"/>
                  <dgm:constr type="ctrX" for="ch" forName="ConnectLineEnd1" refType="w" fact="0.5"/>
                  <dgm:constr type="w" for="ch" forName="EmptyPane1" refType="w"/>
                  <dgm:constr type="h" for="ch" forName="EmptyPane1" refType="h" fact="0.45"/>
                </dgm:constrLst>
              </dgm:else>
            </dgm:choose>
            <dgm:layoutNode name="parent1" styleLbl="alignNode1">
              <dgm:varLst>
                <dgm:chMax val="1"/>
                <dgm:chPref val="1"/>
                <dgm:bulletEnabled val="1"/>
              </dgm:varLst>
              <dgm:alg type="tx">
                <dgm:param type="txAnchorHorz" val="ctr"/>
                <dgm:param type="txAnchorVert" val="mid"/>
                <dgm:param type="parTxLTRAlign" val="ctr"/>
                <dgm:param type="parTxRTLAlign" val="ctr"/>
              </dgm:alg>
              <dgm:choose name="casesForFirstAndLastNode12">
                <dgm:if name="startNode12" axis="self" ptType="node" func="pos" op="equ" val="1">
                  <dgm:choose name="removeLineWhenOnlyOneNode12">
                    <dgm:if name="ifOnlyOneNode12" axis="followSib" ptType="node" func="cnt" op="equ" val="0">
                      <dgm:shape xmlns:r="http://schemas.openxmlformats.org/officeDocument/2006/relationships" type="roundRect" r:blip="">
                        <dgm:adjLst/>
                      </dgm:shape>
                    </dgm:if>
                    <dgm:else name="ifMoreThanOneNode12">
                      <dgm:choose name="Name181">
                        <dgm:if name="Name191" func="var" arg="dir" op="equ" val="norm">
                          <dgm:shape xmlns:r="http://schemas.openxmlformats.org/officeDocument/2006/relationships" rot="-90" type="round2SameRect" r:blip="">
                            <dgm:adjLst/>
                          </dgm:shape>
                        </dgm:if>
                        <dgm:else name="Name201">
                          <dgm:shape xmlns:r="http://schemas.openxmlformats.org/officeDocument/2006/relationships" rot="90" type="round2SameRect" r:blip="">
                            <dgm:adjLst/>
                          </dgm:shape>
                        </dgm:else>
                      </dgm:choose>
                    </dgm:else>
                  </dgm:choose>
                </dgm:if>
                <dgm:else name="notStartNode12">
                  <dgm:choose name="Name221">
                    <dgm:if name="Name231" axis="self" ptType="node" func="revPos" op="equ" val="1">
                      <dgm:choose name="Name241">
                        <dgm:if name="Name251" func="var" arg="dir" op="equ" val="norm">
                          <dgm:shape xmlns:r="http://schemas.openxmlformats.org/officeDocument/2006/relationships" rot="90" type="round2SameRect" r:blip="">
                            <dgm:adjLst/>
                          </dgm:shape>
                        </dgm:if>
                        <dgm:else name="Name261">
                          <dgm:shape xmlns:r="http://schemas.openxmlformats.org/officeDocument/2006/relationships" rot="-90" type="round2SameRect" r:blip="">
                            <dgm:adjLst/>
                          </dgm:shape>
                        </dgm:else>
                      </dgm:choose>
                    </dgm:if>
                    <dgm:else name="Name271">
                      <dgm:shape xmlns:r="http://schemas.openxmlformats.org/officeDocument/2006/relationships" type="rect" r:blip="">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1" styleLbl="revTx">
              <dgm:varLst>
                <dgm:bulletEnabled val="1"/>
              </dgm:varLst>
              <dgm:choose name="casesForTxtDirLogic1">
                <dgm:if name="Name771" axis="self" ptType="node" func="posOdd" op="equ" val="1">
                  <dgm:alg type="tx">
                    <dgm:param type="txAnchorVert" val="b"/>
                    <dgm:param type="txAnchorHorz" val="ctr"/>
                    <dgm:param type="parTxLTRAlign" val="ctr"/>
                    <dgm:param type="parTxRTLAlign" val="ctr"/>
                  </dgm:alg>
                  <dgm:constrLst>
                    <dgm:constr type="lMarg"/>
                    <dgm:constr type="rMarg"/>
                    <dgm:constr type="tMarg"/>
                    <dgm:constr type="bMarg" refType="primFontSz" fact="0.6"/>
                  </dgm:constrLst>
                </dgm:if>
                <dgm:else name="Name881">
                  <dgm:alg type="tx">
                    <dgm:param type="txAnchorVert" val="t"/>
                    <dgm:param type="txAnchorHorz" val="ctr"/>
                    <dgm:param type="parTxLTRAlign" val="ctr"/>
                    <dgm:param type="parTxRTLAlign" val="ctr"/>
                  </dgm:alg>
                  <dgm:constrLst>
                    <dgm:constr type="lMarg"/>
                    <dgm:constr type="rMarg"/>
                    <dgm:constr type="tMarg" refType="primFontSz" fact="0.6"/>
                    <dgm:constr type="bMarg"/>
                  </dgm:constrLst>
                </dgm:else>
              </dgm:choose>
              <dgm:shape xmlns:r="http://schemas.openxmlformats.org/officeDocument/2006/relationships" type="rect" r:blip="">
                <dgm:adjLst/>
              </dgm:shape>
              <dgm:presOf axis="ch" ptType="node"/>
              <dgm:ruleLst>
                <dgm:rule type="primFontSz" val="11"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LineEnd1" styleLbl="lnNode1">
              <dgm:alg type="sp"/>
              <dgm:shape xmlns:r="http://schemas.openxmlformats.org/officeDocument/2006/relationships" type="ellipse" r:blip="">
                <dgm:adjLst/>
              </dgm:shape>
              <dgm:presOf/>
              <dgm:constrLst/>
            </dgm:layoutNode>
            <dgm:layoutNode name="EmptyPane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9EB018AA-DEA7-448F-AE2F-C3D13A0F02A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DFB87A71-96EB-4108-95A3-855A4C3601A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8647F05-0506-494A-8060-3F395B947DF9}" type="datetimeFigureOut">
              <a:rPr lang="en-US" smtClean="0"/>
              <a:t>9/6/2024</a:t>
            </a:fld>
            <a:endParaRPr lang="en-US" dirty="0"/>
          </a:p>
        </p:txBody>
      </p:sp>
      <p:sp>
        <p:nvSpPr>
          <p:cNvPr id="4" name="Footer Placeholder 3">
            <a:extLst>
              <a:ext uri="{FF2B5EF4-FFF2-40B4-BE49-F238E27FC236}">
                <a16:creationId xmlns:a16="http://schemas.microsoft.com/office/drawing/2014/main" id="{9445591A-E83D-4F8A-B064-12B29D3154F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97AF2308-535F-471C-9423-3467454C92F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661E857-36B8-43F1-9D87-FE508167BCE3}" type="slidenum">
              <a:rPr lang="en-US" smtClean="0"/>
              <a:t>‹#›</a:t>
            </a:fld>
            <a:endParaRPr lang="en-US" dirty="0"/>
          </a:p>
        </p:txBody>
      </p:sp>
    </p:spTree>
    <p:extLst>
      <p:ext uri="{BB962C8B-B14F-4D97-AF65-F5344CB8AC3E}">
        <p14:creationId xmlns:p14="http://schemas.microsoft.com/office/powerpoint/2010/main" val="140023140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BC0A13-3F3D-45D4-B17C-1E0ACF36A6FB}" type="datetimeFigureOut">
              <a:rPr lang="en-US" smtClean="0"/>
              <a:t>9/6/2024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FAAAB6-A2C6-4A85-A3A1-98EFBA61C967}" type="slidenum">
              <a:rPr lang="en-US" smtClean="0"/>
              <a:t>‹#›</a:t>
            </a:fld>
            <a:endParaRPr lang="en-US" dirty="0"/>
          </a:p>
        </p:txBody>
      </p:sp>
    </p:spTree>
    <p:extLst>
      <p:ext uri="{BB962C8B-B14F-4D97-AF65-F5344CB8AC3E}">
        <p14:creationId xmlns:p14="http://schemas.microsoft.com/office/powerpoint/2010/main" val="20767529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effectLst/>
              <a:latin typeface="Segoe UI" panose="020B0502040204020203" pitchFamily="34" charset="0"/>
            </a:endParaRPr>
          </a:p>
          <a:p>
            <a:r>
              <a:rPr lang="en-US" dirty="0"/>
              <a:t>ID=d924773e-9a16-4d6d-9803-8cb819e99682
Recipe=text_billboard
Type=TextOnly
Variant=0
FamilyID=AccentBoxWalbaum_Zero</a:t>
            </a:r>
          </a:p>
        </p:txBody>
      </p:sp>
      <p:sp>
        <p:nvSpPr>
          <p:cNvPr id="4" name="Slide Number Placeholder 3"/>
          <p:cNvSpPr>
            <a:spLocks noGrp="1"/>
          </p:cNvSpPr>
          <p:nvPr>
            <p:ph type="sldNum" sz="quarter" idx="5"/>
          </p:nvPr>
        </p:nvSpPr>
        <p:spPr/>
        <p:txBody>
          <a:bodyPr/>
          <a:lstStyle/>
          <a:p>
            <a:fld id="{8EAA36B1-75F6-458C-B388-8BC01E9857C8}" type="slidenum">
              <a:rPr lang="en-US" smtClean="0"/>
              <a:t>1</a:t>
            </a:fld>
            <a:endParaRPr lang="en-US" dirty="0"/>
          </a:p>
        </p:txBody>
      </p:sp>
    </p:spTree>
    <p:extLst>
      <p:ext uri="{BB962C8B-B14F-4D97-AF65-F5344CB8AC3E}">
        <p14:creationId xmlns:p14="http://schemas.microsoft.com/office/powerpoint/2010/main" val="2703205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2DC0559-D619-4E56-BF6F-3712370C2150}" type="slidenum">
              <a:rPr lang="en-US" smtClean="0"/>
              <a:t>40</a:t>
            </a:fld>
            <a:endParaRPr lang="en-US" dirty="0"/>
          </a:p>
        </p:txBody>
      </p:sp>
    </p:spTree>
    <p:extLst>
      <p:ext uri="{BB962C8B-B14F-4D97-AF65-F5344CB8AC3E}">
        <p14:creationId xmlns:p14="http://schemas.microsoft.com/office/powerpoint/2010/main" val="5145412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شريحة عنوان">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BC5C50C9-5CB7-4938-BEDF-DD2FC7529FA9}"/>
              </a:ext>
            </a:extLst>
          </p:cNvPr>
          <p:cNvSpPr/>
          <p:nvPr userDrawn="1"/>
        </p:nvSpPr>
        <p:spPr>
          <a:xfrm>
            <a:off x="1528762" y="1473243"/>
            <a:ext cx="9144000" cy="3007447"/>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0EB8136-4330-4480-80D9-0F6FD970617C}"/>
              </a:ext>
            </a:extLst>
          </p:cNvPr>
          <p:cNvSpPr>
            <a:spLocks noGrp="1"/>
          </p:cNvSpPr>
          <p:nvPr>
            <p:ph type="ctrTitle"/>
          </p:nvPr>
        </p:nvSpPr>
        <p:spPr>
          <a:xfrm>
            <a:off x="1801368" y="1664208"/>
            <a:ext cx="8586216" cy="2176272"/>
          </a:xfrm>
        </p:spPr>
        <p:txBody>
          <a:bodyPr anchor="ctr">
            <a:normAutofit/>
          </a:bodyPr>
          <a:lstStyle>
            <a:lvl1pPr algn="ctr">
              <a:defRPr sz="6600"/>
            </a:lvl1pPr>
          </a:lstStyle>
          <a:p>
            <a:r>
              <a:rPr lang="ar-SA"/>
              <a:t>انقر لتحرير نمط عنوان الشكل الرئيسي</a:t>
            </a:r>
            <a:endParaRPr lang="en-US" dirty="0"/>
          </a:p>
        </p:txBody>
      </p:sp>
      <p:sp>
        <p:nvSpPr>
          <p:cNvPr id="3" name="Subtitle 2">
            <a:extLst>
              <a:ext uri="{FF2B5EF4-FFF2-40B4-BE49-F238E27FC236}">
                <a16:creationId xmlns:a16="http://schemas.microsoft.com/office/drawing/2014/main" id="{566E5739-DD96-45FB-B609-3E3447A52FED}"/>
              </a:ext>
            </a:extLst>
          </p:cNvPr>
          <p:cNvSpPr>
            <a:spLocks noGrp="1"/>
          </p:cNvSpPr>
          <p:nvPr>
            <p:ph type="subTitle" idx="1"/>
          </p:nvPr>
        </p:nvSpPr>
        <p:spPr>
          <a:xfrm>
            <a:off x="2487168" y="4142232"/>
            <a:ext cx="7223760" cy="685800"/>
          </a:xfrm>
          <a:solidFill>
            <a:schemeClr val="accent1"/>
          </a:solidFill>
        </p:spPr>
        <p:txBody>
          <a:bodyPr anchor="ctr">
            <a:normAutofit/>
          </a:bodyPr>
          <a:lstStyle>
            <a:lvl1pPr marL="0" indent="0" algn="ctr">
              <a:buNone/>
              <a:defRPr sz="2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ar-SA"/>
              <a:t>انقر لتحرير نمط العنوان الفرعي للشكل الرئيسي</a:t>
            </a:r>
            <a:endParaRPr lang="en-US" dirty="0"/>
          </a:p>
        </p:txBody>
      </p:sp>
    </p:spTree>
    <p:extLst>
      <p:ext uri="{BB962C8B-B14F-4D97-AF65-F5344CB8AC3E}">
        <p14:creationId xmlns:p14="http://schemas.microsoft.com/office/powerpoint/2010/main" val="26696404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with 3 pictures">
    <p:spTree>
      <p:nvGrpSpPr>
        <p:cNvPr id="1" name=""/>
        <p:cNvGrpSpPr/>
        <p:nvPr/>
      </p:nvGrpSpPr>
      <p:grpSpPr>
        <a:xfrm>
          <a:off x="0" y="0"/>
          <a:ext cx="0" cy="0"/>
          <a:chOff x="0" y="0"/>
          <a:chExt cx="0" cy="0"/>
        </a:xfrm>
      </p:grpSpPr>
      <p:sp useBgFill="1">
        <p:nvSpPr>
          <p:cNvPr id="4" name="Rectangle 3">
            <a:extLst>
              <a:ext uri="{FF2B5EF4-FFF2-40B4-BE49-F238E27FC236}">
                <a16:creationId xmlns:a16="http://schemas.microsoft.com/office/drawing/2014/main" id="{2CD68929-9BD1-4A1E-9C1E-5B980D986EC1}"/>
              </a:ext>
            </a:extLst>
          </p:cNvPr>
          <p:cNvSpPr/>
          <p:nvPr userDrawn="1"/>
        </p:nvSpPr>
        <p:spPr>
          <a:xfrm>
            <a:off x="409575" y="633619"/>
            <a:ext cx="4927413" cy="5495925"/>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8D358CF-0758-490A-A084-C46443B9ABE8}"/>
              </a:ext>
            </a:extLst>
          </p:cNvPr>
          <p:cNvSpPr>
            <a:spLocks noGrp="1"/>
          </p:cNvSpPr>
          <p:nvPr>
            <p:ph type="title"/>
          </p:nvPr>
        </p:nvSpPr>
        <p:spPr>
          <a:xfrm>
            <a:off x="841248" y="978408"/>
            <a:ext cx="4059936" cy="1106424"/>
          </a:xfrm>
        </p:spPr>
        <p:txBody>
          <a:bodyPr anchor="ctr">
            <a:normAutofit/>
          </a:bodyPr>
          <a:lstStyle>
            <a:lvl1pPr>
              <a:defRPr sz="2800"/>
            </a:lvl1pPr>
          </a:lstStyle>
          <a:p>
            <a:r>
              <a:rPr lang="ar-SA"/>
              <a:t>انقر لتحرير نمط عنوان الشكل الرئيسي</a:t>
            </a:r>
            <a:endParaRPr lang="en-US" dirty="0"/>
          </a:p>
        </p:txBody>
      </p:sp>
      <p:sp>
        <p:nvSpPr>
          <p:cNvPr id="3" name="Content Placeholder 2">
            <a:extLst>
              <a:ext uri="{FF2B5EF4-FFF2-40B4-BE49-F238E27FC236}">
                <a16:creationId xmlns:a16="http://schemas.microsoft.com/office/drawing/2014/main" id="{21671183-B3CE-4F45-92FB-98290CA0E2CA}"/>
              </a:ext>
            </a:extLst>
          </p:cNvPr>
          <p:cNvSpPr>
            <a:spLocks noGrp="1"/>
          </p:cNvSpPr>
          <p:nvPr>
            <p:ph idx="1"/>
          </p:nvPr>
        </p:nvSpPr>
        <p:spPr>
          <a:xfrm>
            <a:off x="841248" y="2359152"/>
            <a:ext cx="4059936" cy="3429000"/>
          </a:xfrm>
        </p:spPr>
        <p:txBody>
          <a:bodyPr/>
          <a:lstStyle>
            <a:lvl1pPr marL="0" indent="0">
              <a:buNone/>
              <a:defRPr sz="1800"/>
            </a:lvl1pPr>
          </a:lstStyle>
          <a:p>
            <a:pPr lvl="0"/>
            <a:r>
              <a:rPr lang="ar-SA"/>
              <a:t>انقر لتحرير أنماط نص الشكل الرئيسي</a:t>
            </a:r>
          </a:p>
        </p:txBody>
      </p:sp>
      <p:sp>
        <p:nvSpPr>
          <p:cNvPr id="15" name="Picture Placeholder 14">
            <a:extLst>
              <a:ext uri="{FF2B5EF4-FFF2-40B4-BE49-F238E27FC236}">
                <a16:creationId xmlns:a16="http://schemas.microsoft.com/office/drawing/2014/main" id="{D9F91D62-7A39-4697-A73D-908DBA590EFB}"/>
              </a:ext>
            </a:extLst>
          </p:cNvPr>
          <p:cNvSpPr>
            <a:spLocks noGrp="1"/>
          </p:cNvSpPr>
          <p:nvPr>
            <p:ph type="pic" sz="quarter" idx="13"/>
          </p:nvPr>
        </p:nvSpPr>
        <p:spPr>
          <a:xfrm>
            <a:off x="8961120" y="566928"/>
            <a:ext cx="2871216" cy="2340864"/>
          </a:xfrm>
        </p:spPr>
        <p:txBody>
          <a:bodyPr anchor="ctr"/>
          <a:lstStyle>
            <a:lvl1pPr algn="ctr">
              <a:buNone/>
              <a:defRPr/>
            </a:lvl1pPr>
          </a:lstStyle>
          <a:p>
            <a:r>
              <a:rPr lang="ar-SA"/>
              <a:t>انقر فوق الأيقونة لإضافة صورة</a:t>
            </a:r>
            <a:endParaRPr lang="en-US" dirty="0"/>
          </a:p>
        </p:txBody>
      </p:sp>
      <p:sp>
        <p:nvSpPr>
          <p:cNvPr id="10" name="Picture Placeholder 14">
            <a:extLst>
              <a:ext uri="{FF2B5EF4-FFF2-40B4-BE49-F238E27FC236}">
                <a16:creationId xmlns:a16="http://schemas.microsoft.com/office/drawing/2014/main" id="{687A7A61-F904-44E0-837C-FB357932BC1E}"/>
              </a:ext>
            </a:extLst>
          </p:cNvPr>
          <p:cNvSpPr>
            <a:spLocks noGrp="1"/>
          </p:cNvSpPr>
          <p:nvPr>
            <p:ph type="pic" sz="quarter" idx="14"/>
          </p:nvPr>
        </p:nvSpPr>
        <p:spPr>
          <a:xfrm>
            <a:off x="5843016" y="566928"/>
            <a:ext cx="2871216" cy="2340864"/>
          </a:xfrm>
        </p:spPr>
        <p:txBody>
          <a:bodyPr anchor="ctr"/>
          <a:lstStyle>
            <a:lvl1pPr algn="ctr">
              <a:buNone/>
              <a:defRPr/>
            </a:lvl1pPr>
          </a:lstStyle>
          <a:p>
            <a:r>
              <a:rPr lang="ar-SA"/>
              <a:t>انقر فوق الأيقونة لإضافة صورة</a:t>
            </a:r>
            <a:endParaRPr lang="en-US" dirty="0"/>
          </a:p>
        </p:txBody>
      </p:sp>
      <p:sp>
        <p:nvSpPr>
          <p:cNvPr id="5" name="Rectangle 4">
            <a:extLst>
              <a:ext uri="{FF2B5EF4-FFF2-40B4-BE49-F238E27FC236}">
                <a16:creationId xmlns:a16="http://schemas.microsoft.com/office/drawing/2014/main" id="{B3ED68CE-A00C-4DD9-8065-B0E3D033BC20}"/>
              </a:ext>
            </a:extLst>
          </p:cNvPr>
          <p:cNvSpPr/>
          <p:nvPr userDrawn="1"/>
        </p:nvSpPr>
        <p:spPr>
          <a:xfrm>
            <a:off x="345567" y="117043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BB3EDCB6-603C-4A22-80E6-232A6202452A}"/>
              </a:ext>
            </a:extLst>
          </p:cNvPr>
          <p:cNvSpPr/>
          <p:nvPr userDrawn="1"/>
        </p:nvSpPr>
        <p:spPr>
          <a:xfrm>
            <a:off x="877459" y="2121408"/>
            <a:ext cx="3958650" cy="9144"/>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7" name="Picture Placeholder 14">
            <a:extLst>
              <a:ext uri="{FF2B5EF4-FFF2-40B4-BE49-F238E27FC236}">
                <a16:creationId xmlns:a16="http://schemas.microsoft.com/office/drawing/2014/main" id="{FBB9124E-D1EB-4540-B1E1-DF3CD388BB27}"/>
              </a:ext>
            </a:extLst>
          </p:cNvPr>
          <p:cNvSpPr>
            <a:spLocks noGrp="1"/>
          </p:cNvSpPr>
          <p:nvPr>
            <p:ph type="pic" sz="quarter" idx="17"/>
          </p:nvPr>
        </p:nvSpPr>
        <p:spPr>
          <a:xfrm>
            <a:off x="5843016" y="3108960"/>
            <a:ext cx="5989320" cy="3054096"/>
          </a:xfrm>
        </p:spPr>
        <p:txBody>
          <a:bodyPr anchor="ctr"/>
          <a:lstStyle>
            <a:lvl1pPr algn="ctr">
              <a:buNone/>
              <a:defRPr/>
            </a:lvl1pPr>
          </a:lstStyle>
          <a:p>
            <a:r>
              <a:rPr lang="ar-SA"/>
              <a:t>انقر فوق الأيقونة لإضافة صورة</a:t>
            </a:r>
            <a:endParaRPr lang="en-US" dirty="0"/>
          </a:p>
        </p:txBody>
      </p:sp>
      <p:sp>
        <p:nvSpPr>
          <p:cNvPr id="18" name="Date Placeholder 17">
            <a:extLst>
              <a:ext uri="{FF2B5EF4-FFF2-40B4-BE49-F238E27FC236}">
                <a16:creationId xmlns:a16="http://schemas.microsoft.com/office/drawing/2014/main" id="{88171D0F-B23C-4DA9-9F5D-C5F480A4C5BE}"/>
              </a:ext>
            </a:extLst>
          </p:cNvPr>
          <p:cNvSpPr>
            <a:spLocks noGrp="1"/>
          </p:cNvSpPr>
          <p:nvPr>
            <p:ph type="dt" sz="half" idx="18"/>
          </p:nvPr>
        </p:nvSpPr>
        <p:spPr>
          <a:xfrm>
            <a:off x="905256" y="6356350"/>
            <a:ext cx="2743200" cy="365125"/>
          </a:xfrm>
        </p:spPr>
        <p:txBody>
          <a:bodyPr/>
          <a:lstStyle/>
          <a:p>
            <a:r>
              <a:rPr lang="en-US" dirty="0"/>
              <a:t>9/4/20XX</a:t>
            </a:r>
          </a:p>
        </p:txBody>
      </p:sp>
      <p:sp>
        <p:nvSpPr>
          <p:cNvPr id="19" name="Footer Placeholder 18">
            <a:extLst>
              <a:ext uri="{FF2B5EF4-FFF2-40B4-BE49-F238E27FC236}">
                <a16:creationId xmlns:a16="http://schemas.microsoft.com/office/drawing/2014/main" id="{69186A5E-A88B-4AD5-8730-E1679229BB98}"/>
              </a:ext>
            </a:extLst>
          </p:cNvPr>
          <p:cNvSpPr>
            <a:spLocks noGrp="1"/>
          </p:cNvSpPr>
          <p:nvPr>
            <p:ph type="ftr" sz="quarter" idx="19"/>
          </p:nvPr>
        </p:nvSpPr>
        <p:spPr/>
        <p:txBody>
          <a:bodyPr/>
          <a:lstStyle/>
          <a:p>
            <a:r>
              <a:rPr lang="en-US" dirty="0"/>
              <a:t>Presentation Title</a:t>
            </a:r>
          </a:p>
        </p:txBody>
      </p:sp>
      <p:sp>
        <p:nvSpPr>
          <p:cNvPr id="20" name="Slide Number Placeholder 19">
            <a:extLst>
              <a:ext uri="{FF2B5EF4-FFF2-40B4-BE49-F238E27FC236}">
                <a16:creationId xmlns:a16="http://schemas.microsoft.com/office/drawing/2014/main" id="{FDD4F609-6DE6-4637-A216-DB19D982FF19}"/>
              </a:ext>
            </a:extLst>
          </p:cNvPr>
          <p:cNvSpPr>
            <a:spLocks noGrp="1"/>
          </p:cNvSpPr>
          <p:nvPr>
            <p:ph type="sldNum" sz="quarter" idx="20"/>
          </p:nvPr>
        </p:nvSpPr>
        <p:spPr>
          <a:xfrm>
            <a:off x="8540496" y="6356350"/>
            <a:ext cx="2743200" cy="365125"/>
          </a:xfrm>
        </p:spPr>
        <p:txBody>
          <a:bodyPr/>
          <a:lstStyle/>
          <a:p>
            <a:fld id="{A65A5C87-DF58-40C8-B092-1DE63DB4547E}" type="slidenum">
              <a:rPr lang="en-US" smtClean="0"/>
              <a:t>‹#›</a:t>
            </a:fld>
            <a:endParaRPr lang="en-US" dirty="0"/>
          </a:p>
        </p:txBody>
      </p:sp>
    </p:spTree>
    <p:extLst>
      <p:ext uri="{BB962C8B-B14F-4D97-AF65-F5344CB8AC3E}">
        <p14:creationId xmlns:p14="http://schemas.microsoft.com/office/powerpoint/2010/main" val="35279717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with 4 pictures">
    <p:spTree>
      <p:nvGrpSpPr>
        <p:cNvPr id="1" name=""/>
        <p:cNvGrpSpPr/>
        <p:nvPr/>
      </p:nvGrpSpPr>
      <p:grpSpPr>
        <a:xfrm>
          <a:off x="0" y="0"/>
          <a:ext cx="0" cy="0"/>
          <a:chOff x="0" y="0"/>
          <a:chExt cx="0" cy="0"/>
        </a:xfrm>
      </p:grpSpPr>
      <p:sp useBgFill="1">
        <p:nvSpPr>
          <p:cNvPr id="4" name="Rectangle 3">
            <a:extLst>
              <a:ext uri="{FF2B5EF4-FFF2-40B4-BE49-F238E27FC236}">
                <a16:creationId xmlns:a16="http://schemas.microsoft.com/office/drawing/2014/main" id="{2CD68929-9BD1-4A1E-9C1E-5B980D986EC1}"/>
              </a:ext>
            </a:extLst>
          </p:cNvPr>
          <p:cNvSpPr/>
          <p:nvPr userDrawn="1"/>
        </p:nvSpPr>
        <p:spPr>
          <a:xfrm>
            <a:off x="7324344" y="630936"/>
            <a:ext cx="4517136" cy="5495925"/>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8D358CF-0758-490A-A084-C46443B9ABE8}"/>
              </a:ext>
            </a:extLst>
          </p:cNvPr>
          <p:cNvSpPr>
            <a:spLocks noGrp="1"/>
          </p:cNvSpPr>
          <p:nvPr>
            <p:ph type="title"/>
          </p:nvPr>
        </p:nvSpPr>
        <p:spPr>
          <a:xfrm>
            <a:off x="7772400" y="978408"/>
            <a:ext cx="3721608" cy="1106424"/>
          </a:xfrm>
        </p:spPr>
        <p:txBody>
          <a:bodyPr anchor="ctr">
            <a:normAutofit/>
          </a:bodyPr>
          <a:lstStyle>
            <a:lvl1pPr>
              <a:defRPr sz="2800"/>
            </a:lvl1pPr>
          </a:lstStyle>
          <a:p>
            <a:r>
              <a:rPr lang="ar-SA"/>
              <a:t>انقر لتحرير نمط عنوان الشكل الرئيسي</a:t>
            </a:r>
            <a:endParaRPr lang="en-US" dirty="0"/>
          </a:p>
        </p:txBody>
      </p:sp>
      <p:sp>
        <p:nvSpPr>
          <p:cNvPr id="15" name="Picture Placeholder 14">
            <a:extLst>
              <a:ext uri="{FF2B5EF4-FFF2-40B4-BE49-F238E27FC236}">
                <a16:creationId xmlns:a16="http://schemas.microsoft.com/office/drawing/2014/main" id="{D9F91D62-7A39-4697-A73D-908DBA590EFB}"/>
              </a:ext>
            </a:extLst>
          </p:cNvPr>
          <p:cNvSpPr>
            <a:spLocks noGrp="1"/>
          </p:cNvSpPr>
          <p:nvPr>
            <p:ph type="pic" sz="quarter" idx="13"/>
          </p:nvPr>
        </p:nvSpPr>
        <p:spPr>
          <a:xfrm>
            <a:off x="3767328" y="630936"/>
            <a:ext cx="3246120" cy="2688336"/>
          </a:xfrm>
        </p:spPr>
        <p:txBody>
          <a:bodyPr anchor="ctr"/>
          <a:lstStyle>
            <a:lvl1pPr algn="ctr">
              <a:buNone/>
              <a:defRPr/>
            </a:lvl1pPr>
          </a:lstStyle>
          <a:p>
            <a:r>
              <a:rPr lang="ar-SA"/>
              <a:t>انقر فوق الأيقونة لإضافة صورة</a:t>
            </a:r>
            <a:endParaRPr lang="en-US" dirty="0"/>
          </a:p>
        </p:txBody>
      </p:sp>
      <p:sp>
        <p:nvSpPr>
          <p:cNvPr id="10" name="Picture Placeholder 14">
            <a:extLst>
              <a:ext uri="{FF2B5EF4-FFF2-40B4-BE49-F238E27FC236}">
                <a16:creationId xmlns:a16="http://schemas.microsoft.com/office/drawing/2014/main" id="{687A7A61-F904-44E0-837C-FB357932BC1E}"/>
              </a:ext>
            </a:extLst>
          </p:cNvPr>
          <p:cNvSpPr>
            <a:spLocks noGrp="1"/>
          </p:cNvSpPr>
          <p:nvPr>
            <p:ph type="pic" sz="quarter" idx="14"/>
          </p:nvPr>
        </p:nvSpPr>
        <p:spPr>
          <a:xfrm>
            <a:off x="411480" y="630936"/>
            <a:ext cx="3246120" cy="2688336"/>
          </a:xfrm>
        </p:spPr>
        <p:txBody>
          <a:bodyPr anchor="ctr"/>
          <a:lstStyle>
            <a:lvl1pPr algn="ctr">
              <a:buNone/>
              <a:defRPr/>
            </a:lvl1pPr>
          </a:lstStyle>
          <a:p>
            <a:r>
              <a:rPr lang="ar-SA"/>
              <a:t>انقر فوق الأيقونة لإضافة صورة</a:t>
            </a:r>
            <a:endParaRPr lang="en-US" dirty="0"/>
          </a:p>
        </p:txBody>
      </p:sp>
      <p:sp>
        <p:nvSpPr>
          <p:cNvPr id="5" name="Rectangle 4">
            <a:extLst>
              <a:ext uri="{FF2B5EF4-FFF2-40B4-BE49-F238E27FC236}">
                <a16:creationId xmlns:a16="http://schemas.microsoft.com/office/drawing/2014/main" id="{B3ED68CE-A00C-4DD9-8065-B0E3D033BC20}"/>
              </a:ext>
            </a:extLst>
          </p:cNvPr>
          <p:cNvSpPr/>
          <p:nvPr userDrawn="1"/>
        </p:nvSpPr>
        <p:spPr>
          <a:xfrm>
            <a:off x="7260336" y="1179576"/>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7" name="Picture Placeholder 14">
            <a:extLst>
              <a:ext uri="{FF2B5EF4-FFF2-40B4-BE49-F238E27FC236}">
                <a16:creationId xmlns:a16="http://schemas.microsoft.com/office/drawing/2014/main" id="{FBB9124E-D1EB-4540-B1E1-DF3CD388BB27}"/>
              </a:ext>
            </a:extLst>
          </p:cNvPr>
          <p:cNvSpPr>
            <a:spLocks noGrp="1"/>
          </p:cNvSpPr>
          <p:nvPr>
            <p:ph type="pic" sz="quarter" idx="17"/>
          </p:nvPr>
        </p:nvSpPr>
        <p:spPr>
          <a:xfrm>
            <a:off x="411480" y="3438144"/>
            <a:ext cx="3246120" cy="2688336"/>
          </a:xfrm>
        </p:spPr>
        <p:txBody>
          <a:bodyPr anchor="ctr"/>
          <a:lstStyle>
            <a:lvl1pPr algn="ctr">
              <a:buNone/>
              <a:defRPr/>
            </a:lvl1pPr>
          </a:lstStyle>
          <a:p>
            <a:r>
              <a:rPr lang="ar-SA"/>
              <a:t>انقر فوق الأيقونة لإضافة صورة</a:t>
            </a:r>
            <a:endParaRPr lang="en-US" dirty="0"/>
          </a:p>
        </p:txBody>
      </p:sp>
      <p:sp>
        <p:nvSpPr>
          <p:cNvPr id="18" name="Date Placeholder 17">
            <a:extLst>
              <a:ext uri="{FF2B5EF4-FFF2-40B4-BE49-F238E27FC236}">
                <a16:creationId xmlns:a16="http://schemas.microsoft.com/office/drawing/2014/main" id="{88171D0F-B23C-4DA9-9F5D-C5F480A4C5BE}"/>
              </a:ext>
            </a:extLst>
          </p:cNvPr>
          <p:cNvSpPr>
            <a:spLocks noGrp="1"/>
          </p:cNvSpPr>
          <p:nvPr>
            <p:ph type="dt" sz="half" idx="18"/>
          </p:nvPr>
        </p:nvSpPr>
        <p:spPr>
          <a:xfrm>
            <a:off x="905256" y="6356350"/>
            <a:ext cx="2743200" cy="365125"/>
          </a:xfrm>
        </p:spPr>
        <p:txBody>
          <a:bodyPr/>
          <a:lstStyle/>
          <a:p>
            <a:r>
              <a:rPr lang="en-US" dirty="0"/>
              <a:t>9/4/20XX</a:t>
            </a:r>
          </a:p>
        </p:txBody>
      </p:sp>
      <p:sp>
        <p:nvSpPr>
          <p:cNvPr id="19" name="Footer Placeholder 18">
            <a:extLst>
              <a:ext uri="{FF2B5EF4-FFF2-40B4-BE49-F238E27FC236}">
                <a16:creationId xmlns:a16="http://schemas.microsoft.com/office/drawing/2014/main" id="{69186A5E-A88B-4AD5-8730-E1679229BB98}"/>
              </a:ext>
            </a:extLst>
          </p:cNvPr>
          <p:cNvSpPr>
            <a:spLocks noGrp="1"/>
          </p:cNvSpPr>
          <p:nvPr>
            <p:ph type="ftr" sz="quarter" idx="19"/>
          </p:nvPr>
        </p:nvSpPr>
        <p:spPr/>
        <p:txBody>
          <a:bodyPr/>
          <a:lstStyle/>
          <a:p>
            <a:r>
              <a:rPr lang="en-US" dirty="0"/>
              <a:t>Presentation Title</a:t>
            </a:r>
          </a:p>
        </p:txBody>
      </p:sp>
      <p:sp>
        <p:nvSpPr>
          <p:cNvPr id="20" name="Slide Number Placeholder 19">
            <a:extLst>
              <a:ext uri="{FF2B5EF4-FFF2-40B4-BE49-F238E27FC236}">
                <a16:creationId xmlns:a16="http://schemas.microsoft.com/office/drawing/2014/main" id="{FDD4F609-6DE6-4637-A216-DB19D982FF19}"/>
              </a:ext>
            </a:extLst>
          </p:cNvPr>
          <p:cNvSpPr>
            <a:spLocks noGrp="1"/>
          </p:cNvSpPr>
          <p:nvPr>
            <p:ph type="sldNum" sz="quarter" idx="20"/>
          </p:nvPr>
        </p:nvSpPr>
        <p:spPr>
          <a:xfrm>
            <a:off x="8540496" y="6356350"/>
            <a:ext cx="2743200" cy="365125"/>
          </a:xfrm>
        </p:spPr>
        <p:txBody>
          <a:bodyPr/>
          <a:lstStyle/>
          <a:p>
            <a:fld id="{A65A5C87-DF58-40C8-B092-1DE63DB4547E}" type="slidenum">
              <a:rPr lang="en-US" smtClean="0"/>
              <a:t>‹#›</a:t>
            </a:fld>
            <a:endParaRPr lang="en-US" dirty="0"/>
          </a:p>
        </p:txBody>
      </p:sp>
      <p:sp>
        <p:nvSpPr>
          <p:cNvPr id="6" name="Rectangle 5">
            <a:extLst>
              <a:ext uri="{FF2B5EF4-FFF2-40B4-BE49-F238E27FC236}">
                <a16:creationId xmlns:a16="http://schemas.microsoft.com/office/drawing/2014/main" id="{525280B1-DD77-4ADB-A6FC-71309BCB66E1}"/>
              </a:ext>
            </a:extLst>
          </p:cNvPr>
          <p:cNvSpPr/>
          <p:nvPr userDrawn="1"/>
        </p:nvSpPr>
        <p:spPr>
          <a:xfrm>
            <a:off x="7792216" y="2185416"/>
            <a:ext cx="3683187" cy="9144"/>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Picture Placeholder 14">
            <a:extLst>
              <a:ext uri="{FF2B5EF4-FFF2-40B4-BE49-F238E27FC236}">
                <a16:creationId xmlns:a16="http://schemas.microsoft.com/office/drawing/2014/main" id="{6B8374DB-2C54-426F-9768-7B838BE1F98D}"/>
              </a:ext>
            </a:extLst>
          </p:cNvPr>
          <p:cNvSpPr>
            <a:spLocks noGrp="1"/>
          </p:cNvSpPr>
          <p:nvPr>
            <p:ph type="pic" sz="quarter" idx="21"/>
          </p:nvPr>
        </p:nvSpPr>
        <p:spPr>
          <a:xfrm>
            <a:off x="3767328" y="3438144"/>
            <a:ext cx="3246120" cy="2688336"/>
          </a:xfrm>
        </p:spPr>
        <p:txBody>
          <a:bodyPr anchor="ctr"/>
          <a:lstStyle>
            <a:lvl1pPr algn="ctr">
              <a:buNone/>
              <a:defRPr/>
            </a:lvl1pPr>
          </a:lstStyle>
          <a:p>
            <a:r>
              <a:rPr lang="ar-SA"/>
              <a:t>انقر فوق الأيقونة لإضافة صورة</a:t>
            </a:r>
            <a:endParaRPr lang="en-US" dirty="0"/>
          </a:p>
        </p:txBody>
      </p:sp>
      <p:sp>
        <p:nvSpPr>
          <p:cNvPr id="8" name="Text Placeholder 7">
            <a:extLst>
              <a:ext uri="{FF2B5EF4-FFF2-40B4-BE49-F238E27FC236}">
                <a16:creationId xmlns:a16="http://schemas.microsoft.com/office/drawing/2014/main" id="{A0D33A8D-B0BB-4920-AAC4-6EE9952AA556}"/>
              </a:ext>
            </a:extLst>
          </p:cNvPr>
          <p:cNvSpPr>
            <a:spLocks noGrp="1"/>
          </p:cNvSpPr>
          <p:nvPr>
            <p:ph type="body" sz="quarter" idx="22"/>
          </p:nvPr>
        </p:nvSpPr>
        <p:spPr>
          <a:xfrm>
            <a:off x="7772400" y="3099816"/>
            <a:ext cx="3721100" cy="447675"/>
          </a:xfrm>
        </p:spPr>
        <p:txBody>
          <a:bodyPr/>
          <a:lstStyle>
            <a:lvl1pPr marL="0" indent="0">
              <a:buNone/>
              <a:defRPr sz="1600"/>
            </a:lvl1pPr>
          </a:lstStyle>
          <a:p>
            <a:pPr lvl="0"/>
            <a:r>
              <a:rPr lang="ar-SA"/>
              <a:t>انقر لتحرير أنماط نص الشكل الرئيسي</a:t>
            </a:r>
          </a:p>
        </p:txBody>
      </p:sp>
      <p:sp>
        <p:nvSpPr>
          <p:cNvPr id="21" name="Text Placeholder 7">
            <a:extLst>
              <a:ext uri="{FF2B5EF4-FFF2-40B4-BE49-F238E27FC236}">
                <a16:creationId xmlns:a16="http://schemas.microsoft.com/office/drawing/2014/main" id="{FC2F80E1-DA5D-4EBA-BDBC-FFD24776ED07}"/>
              </a:ext>
            </a:extLst>
          </p:cNvPr>
          <p:cNvSpPr>
            <a:spLocks noGrp="1"/>
          </p:cNvSpPr>
          <p:nvPr>
            <p:ph type="body" sz="quarter" idx="23"/>
          </p:nvPr>
        </p:nvSpPr>
        <p:spPr>
          <a:xfrm>
            <a:off x="7772400" y="4215384"/>
            <a:ext cx="3721100" cy="447675"/>
          </a:xfrm>
        </p:spPr>
        <p:txBody>
          <a:bodyPr/>
          <a:lstStyle>
            <a:lvl1pPr marL="0" indent="0">
              <a:buNone/>
              <a:defRPr sz="1600"/>
            </a:lvl1pPr>
          </a:lstStyle>
          <a:p>
            <a:pPr lvl="0"/>
            <a:r>
              <a:rPr lang="ar-SA"/>
              <a:t>انقر لتحرير أنماط نص الشكل الرئيسي</a:t>
            </a:r>
          </a:p>
        </p:txBody>
      </p:sp>
      <p:sp>
        <p:nvSpPr>
          <p:cNvPr id="22" name="Text Placeholder 7">
            <a:extLst>
              <a:ext uri="{FF2B5EF4-FFF2-40B4-BE49-F238E27FC236}">
                <a16:creationId xmlns:a16="http://schemas.microsoft.com/office/drawing/2014/main" id="{536A3E74-5D94-4FE5-A5F8-7DA032AD48AF}"/>
              </a:ext>
            </a:extLst>
          </p:cNvPr>
          <p:cNvSpPr>
            <a:spLocks noGrp="1"/>
          </p:cNvSpPr>
          <p:nvPr>
            <p:ph type="body" sz="quarter" idx="24"/>
          </p:nvPr>
        </p:nvSpPr>
        <p:spPr>
          <a:xfrm>
            <a:off x="7772400" y="5321808"/>
            <a:ext cx="3721100" cy="447675"/>
          </a:xfrm>
        </p:spPr>
        <p:txBody>
          <a:bodyPr/>
          <a:lstStyle>
            <a:lvl1pPr marL="0" indent="0">
              <a:buNone/>
              <a:defRPr sz="1600"/>
            </a:lvl1pPr>
          </a:lstStyle>
          <a:p>
            <a:pPr lvl="0"/>
            <a:r>
              <a:rPr lang="ar-SA"/>
              <a:t>انقر لتحرير أنماط نص الشكل الرئيسي</a:t>
            </a:r>
          </a:p>
        </p:txBody>
      </p:sp>
      <p:sp>
        <p:nvSpPr>
          <p:cNvPr id="23" name="Picture Placeholder 14">
            <a:extLst>
              <a:ext uri="{FF2B5EF4-FFF2-40B4-BE49-F238E27FC236}">
                <a16:creationId xmlns:a16="http://schemas.microsoft.com/office/drawing/2014/main" id="{A36D2011-9E99-44AA-8612-4EEBAAA5D036}"/>
              </a:ext>
            </a:extLst>
          </p:cNvPr>
          <p:cNvSpPr>
            <a:spLocks noGrp="1"/>
          </p:cNvSpPr>
          <p:nvPr>
            <p:ph type="pic" sz="quarter" idx="25" hasCustomPrompt="1"/>
          </p:nvPr>
        </p:nvSpPr>
        <p:spPr>
          <a:xfrm>
            <a:off x="7772400" y="2532888"/>
            <a:ext cx="457200" cy="457200"/>
          </a:xfrm>
        </p:spPr>
        <p:txBody>
          <a:bodyPr anchor="ctr"/>
          <a:lstStyle>
            <a:lvl1pPr algn="ctr">
              <a:buNone/>
              <a:defRPr sz="900"/>
            </a:lvl1pPr>
          </a:lstStyle>
          <a:p>
            <a:r>
              <a:rPr lang="en-US" dirty="0"/>
              <a:t>Icon</a:t>
            </a:r>
          </a:p>
        </p:txBody>
      </p:sp>
      <p:sp>
        <p:nvSpPr>
          <p:cNvPr id="24" name="Picture Placeholder 14">
            <a:extLst>
              <a:ext uri="{FF2B5EF4-FFF2-40B4-BE49-F238E27FC236}">
                <a16:creationId xmlns:a16="http://schemas.microsoft.com/office/drawing/2014/main" id="{80B0958E-0709-4604-ADAF-A6137275F31B}"/>
              </a:ext>
            </a:extLst>
          </p:cNvPr>
          <p:cNvSpPr>
            <a:spLocks noGrp="1"/>
          </p:cNvSpPr>
          <p:nvPr>
            <p:ph type="pic" sz="quarter" idx="26" hasCustomPrompt="1"/>
          </p:nvPr>
        </p:nvSpPr>
        <p:spPr>
          <a:xfrm>
            <a:off x="7772400" y="3630168"/>
            <a:ext cx="457200" cy="457200"/>
          </a:xfrm>
        </p:spPr>
        <p:txBody>
          <a:bodyPr anchor="ctr"/>
          <a:lstStyle>
            <a:lvl1pPr algn="ctr">
              <a:buNone/>
              <a:defRPr sz="900"/>
            </a:lvl1pPr>
          </a:lstStyle>
          <a:p>
            <a:r>
              <a:rPr lang="en-US" dirty="0"/>
              <a:t>Icon</a:t>
            </a:r>
          </a:p>
        </p:txBody>
      </p:sp>
      <p:sp>
        <p:nvSpPr>
          <p:cNvPr id="25" name="Picture Placeholder 14">
            <a:extLst>
              <a:ext uri="{FF2B5EF4-FFF2-40B4-BE49-F238E27FC236}">
                <a16:creationId xmlns:a16="http://schemas.microsoft.com/office/drawing/2014/main" id="{F4A09204-1398-472F-B713-0AD49188773D}"/>
              </a:ext>
            </a:extLst>
          </p:cNvPr>
          <p:cNvSpPr>
            <a:spLocks noGrp="1"/>
          </p:cNvSpPr>
          <p:nvPr>
            <p:ph type="pic" sz="quarter" idx="27" hasCustomPrompt="1"/>
          </p:nvPr>
        </p:nvSpPr>
        <p:spPr>
          <a:xfrm>
            <a:off x="7772400" y="4754880"/>
            <a:ext cx="457200" cy="457200"/>
          </a:xfrm>
        </p:spPr>
        <p:txBody>
          <a:bodyPr anchor="ctr"/>
          <a:lstStyle>
            <a:lvl1pPr algn="ctr">
              <a:buNone/>
              <a:defRPr sz="900"/>
            </a:lvl1pPr>
          </a:lstStyle>
          <a:p>
            <a:r>
              <a:rPr lang="en-US" dirty="0"/>
              <a:t>Icon</a:t>
            </a:r>
          </a:p>
        </p:txBody>
      </p:sp>
    </p:spTree>
    <p:extLst>
      <p:ext uri="{BB962C8B-B14F-4D97-AF65-F5344CB8AC3E}">
        <p14:creationId xmlns:p14="http://schemas.microsoft.com/office/powerpoint/2010/main" val="343934368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عنوان فقط">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8C0689C4-0DB3-408B-A956-40326B4AE4C4}"/>
              </a:ext>
            </a:extLst>
          </p:cNvPr>
          <p:cNvSpPr/>
          <p:nvPr userDrawn="1"/>
        </p:nvSpPr>
        <p:spPr>
          <a:xfrm>
            <a:off x="665853" y="1533525"/>
            <a:ext cx="10917063" cy="3790950"/>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56E1D10E-1C30-41BF-8C3B-C460C9B5597B}"/>
              </a:ext>
            </a:extLst>
          </p:cNvPr>
          <p:cNvSpPr/>
          <p:nvPr/>
        </p:nvSpPr>
        <p:spPr>
          <a:xfrm>
            <a:off x="609084" y="2971798"/>
            <a:ext cx="128016" cy="914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79454F2-0EE5-4888-AF4C-82F825E6226E}"/>
              </a:ext>
            </a:extLst>
          </p:cNvPr>
          <p:cNvSpPr>
            <a:spLocks noGrp="1"/>
          </p:cNvSpPr>
          <p:nvPr>
            <p:ph type="title"/>
          </p:nvPr>
        </p:nvSpPr>
        <p:spPr>
          <a:xfrm>
            <a:off x="1078992" y="1938528"/>
            <a:ext cx="10177272" cy="2990088"/>
          </a:xfrm>
        </p:spPr>
        <p:txBody>
          <a:bodyPr>
            <a:normAutofit/>
          </a:bodyPr>
          <a:lstStyle>
            <a:lvl1pPr>
              <a:defRPr sz="5400"/>
            </a:lvl1pPr>
          </a:lstStyle>
          <a:p>
            <a:r>
              <a:rPr lang="ar-SA"/>
              <a:t>انقر لتحرير نمط عنوان الشكل الرئيسي</a:t>
            </a:r>
            <a:endParaRPr lang="en-US" dirty="0"/>
          </a:p>
        </p:txBody>
      </p:sp>
      <p:sp>
        <p:nvSpPr>
          <p:cNvPr id="3" name="Date Placeholder 2">
            <a:extLst>
              <a:ext uri="{FF2B5EF4-FFF2-40B4-BE49-F238E27FC236}">
                <a16:creationId xmlns:a16="http://schemas.microsoft.com/office/drawing/2014/main" id="{67C91241-A315-4643-91E5-CF2C25CC903A}"/>
              </a:ext>
            </a:extLst>
          </p:cNvPr>
          <p:cNvSpPr>
            <a:spLocks noGrp="1"/>
          </p:cNvSpPr>
          <p:nvPr>
            <p:ph type="dt" sz="half" idx="10"/>
          </p:nvPr>
        </p:nvSpPr>
        <p:spPr/>
        <p:txBody>
          <a:bodyPr/>
          <a:lstStyle/>
          <a:p>
            <a:r>
              <a:rPr lang="en-US" dirty="0"/>
              <a:t>9/4/20XX</a:t>
            </a:r>
          </a:p>
        </p:txBody>
      </p:sp>
      <p:sp>
        <p:nvSpPr>
          <p:cNvPr id="4" name="Footer Placeholder 3">
            <a:extLst>
              <a:ext uri="{FF2B5EF4-FFF2-40B4-BE49-F238E27FC236}">
                <a16:creationId xmlns:a16="http://schemas.microsoft.com/office/drawing/2014/main" id="{22706D86-5479-487D-94C8-76093D84F377}"/>
              </a:ext>
            </a:extLst>
          </p:cNvPr>
          <p:cNvSpPr>
            <a:spLocks noGrp="1"/>
          </p:cNvSpPr>
          <p:nvPr>
            <p:ph type="ftr" sz="quarter" idx="11"/>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A7739411-CED6-43D4-868D-A65C4161A72B}"/>
              </a:ext>
            </a:extLst>
          </p:cNvPr>
          <p:cNvSpPr>
            <a:spLocks noGrp="1"/>
          </p:cNvSpPr>
          <p:nvPr>
            <p:ph type="sldNum" sz="quarter" idx="12"/>
          </p:nvPr>
        </p:nvSpPr>
        <p:spPr/>
        <p:txBody>
          <a:bodyPr/>
          <a:lstStyle/>
          <a:p>
            <a:fld id="{A65A5C87-DF58-40C8-B092-1DE63DB4547E}" type="slidenum">
              <a:rPr lang="en-US" smtClean="0"/>
              <a:t>‹#›</a:t>
            </a:fld>
            <a:endParaRPr lang="en-US" dirty="0"/>
          </a:p>
        </p:txBody>
      </p:sp>
    </p:spTree>
    <p:extLst>
      <p:ext uri="{BB962C8B-B14F-4D97-AF65-F5344CB8AC3E}">
        <p14:creationId xmlns:p14="http://schemas.microsoft.com/office/powerpoint/2010/main" val="140099442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فارغ">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AC447E0-1D4D-4EF2-B81B-4B2400EE3EDB}"/>
              </a:ext>
            </a:extLst>
          </p:cNvPr>
          <p:cNvSpPr>
            <a:spLocks noGrp="1"/>
          </p:cNvSpPr>
          <p:nvPr>
            <p:ph type="dt" sz="half" idx="10"/>
          </p:nvPr>
        </p:nvSpPr>
        <p:spPr/>
        <p:txBody>
          <a:bodyPr/>
          <a:lstStyle/>
          <a:p>
            <a:r>
              <a:rPr lang="en-US" dirty="0"/>
              <a:t>9/4/20XX</a:t>
            </a:r>
          </a:p>
        </p:txBody>
      </p:sp>
      <p:sp>
        <p:nvSpPr>
          <p:cNvPr id="3" name="Footer Placeholder 2">
            <a:extLst>
              <a:ext uri="{FF2B5EF4-FFF2-40B4-BE49-F238E27FC236}">
                <a16:creationId xmlns:a16="http://schemas.microsoft.com/office/drawing/2014/main" id="{C9984CA0-2A78-4600-9F3D-19B09E790FE8}"/>
              </a:ext>
            </a:extLst>
          </p:cNvPr>
          <p:cNvSpPr>
            <a:spLocks noGrp="1"/>
          </p:cNvSpPr>
          <p:nvPr>
            <p:ph type="ftr" sz="quarter" idx="11"/>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38440955-B18E-49D3-AE7B-B331200E34C5}"/>
              </a:ext>
            </a:extLst>
          </p:cNvPr>
          <p:cNvSpPr>
            <a:spLocks noGrp="1"/>
          </p:cNvSpPr>
          <p:nvPr>
            <p:ph type="sldNum" sz="quarter" idx="12"/>
          </p:nvPr>
        </p:nvSpPr>
        <p:spPr/>
        <p:txBody>
          <a:bodyPr/>
          <a:lstStyle/>
          <a:p>
            <a:fld id="{A65A5C87-DF58-40C8-B092-1DE63DB4547E}" type="slidenum">
              <a:rPr lang="en-US" smtClean="0"/>
              <a:t>‹#›</a:t>
            </a:fld>
            <a:endParaRPr lang="en-US" dirty="0"/>
          </a:p>
        </p:txBody>
      </p:sp>
    </p:spTree>
    <p:extLst>
      <p:ext uri="{BB962C8B-B14F-4D97-AF65-F5344CB8AC3E}">
        <p14:creationId xmlns:p14="http://schemas.microsoft.com/office/powerpoint/2010/main" val="406037784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محتوى مع تسمية توضيحية">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FA417FE-CD1A-486F-A4AC-E4000A2FB18E}"/>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1318F0F5-812B-472C-9408-B80F2553F5E0}"/>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7F7751B-CD8F-4F5B-A903-1DCE5D1E8306}"/>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ar-SA"/>
              <a:t>انقر لتحرير نمط عنوان الشكل الرئيسي</a:t>
            </a:r>
            <a:endParaRPr lang="en-US" dirty="0"/>
          </a:p>
        </p:txBody>
      </p:sp>
      <p:sp>
        <p:nvSpPr>
          <p:cNvPr id="3" name="Content Placeholder 2">
            <a:extLst>
              <a:ext uri="{FF2B5EF4-FFF2-40B4-BE49-F238E27FC236}">
                <a16:creationId xmlns:a16="http://schemas.microsoft.com/office/drawing/2014/main" id="{EFA55C8A-A0BB-441D-976F-EB56D4382DB6}"/>
              </a:ext>
            </a:extLst>
          </p:cNvPr>
          <p:cNvSpPr>
            <a:spLocks noGrp="1"/>
          </p:cNvSpPr>
          <p:nvPr>
            <p:ph idx="1"/>
          </p:nvPr>
        </p:nvSpPr>
        <p:spPr>
          <a:xfrm>
            <a:off x="4965192" y="1709928"/>
            <a:ext cx="6729984" cy="4096512"/>
          </a:xfrm>
        </p:spPr>
        <p:txBody>
          <a:bodyPr/>
          <a:lstStyle>
            <a:lvl1pPr>
              <a:defRPr sz="2800"/>
            </a:lvl1pPr>
            <a:lvl2pPr>
              <a:defRPr sz="2400"/>
            </a:lvl2pPr>
            <a:lvl3pPr>
              <a:defRPr sz="2000"/>
            </a:lvl3pPr>
            <a:lvl4pPr>
              <a:defRPr sz="2000"/>
            </a:lvl4pPr>
            <a:lvl5pPr>
              <a:defRPr sz="2000"/>
            </a:lvl5pPr>
            <a:lvl6pPr>
              <a:defRPr sz="2000"/>
            </a:lvl6pPr>
            <a:lvl7pPr>
              <a:defRPr sz="2000"/>
            </a:lvl7pPr>
            <a:lvl8pPr>
              <a:defRPr sz="2000"/>
            </a:lvl8pPr>
            <a:lvl9pPr>
              <a:defRPr sz="2000"/>
            </a:lvl9pPr>
          </a:lstStyle>
          <a:p>
            <a:pPr lvl="0"/>
            <a:r>
              <a:rPr lang="ar-SA"/>
              <a:t>انقر لتحرير أنماط نص الشكل الرئيسي</a:t>
            </a:r>
          </a:p>
          <a:p>
            <a:pPr lvl="1"/>
            <a:r>
              <a:rPr lang="ar-SA"/>
              <a:t>المستوى الثاني</a:t>
            </a:r>
          </a:p>
          <a:p>
            <a:pPr lvl="2"/>
            <a:r>
              <a:rPr lang="ar-SA"/>
              <a:t>المستوى الثالث</a:t>
            </a:r>
          </a:p>
          <a:p>
            <a:pPr lvl="3"/>
            <a:r>
              <a:rPr lang="ar-SA"/>
              <a:t>المستوى الرابع</a:t>
            </a:r>
          </a:p>
          <a:p>
            <a:pPr lvl="4"/>
            <a:r>
              <a:rPr lang="ar-SA"/>
              <a:t>المستوى الخامس</a:t>
            </a:r>
            <a:endParaRPr lang="en-US" dirty="0"/>
          </a:p>
        </p:txBody>
      </p:sp>
      <p:sp>
        <p:nvSpPr>
          <p:cNvPr id="4" name="Text Placeholder 3">
            <a:extLst>
              <a:ext uri="{FF2B5EF4-FFF2-40B4-BE49-F238E27FC236}">
                <a16:creationId xmlns:a16="http://schemas.microsoft.com/office/drawing/2014/main" id="{37DE6A51-A2E5-4BFA-B571-9FDFE1BBFB44}"/>
              </a:ext>
            </a:extLst>
          </p:cNvPr>
          <p:cNvSpPr>
            <a:spLocks noGrp="1"/>
          </p:cNvSpPr>
          <p:nvPr>
            <p:ph type="body" sz="half" idx="2"/>
          </p:nvPr>
        </p:nvSpPr>
        <p:spPr>
          <a:xfrm>
            <a:off x="868680" y="3429000"/>
            <a:ext cx="3099816" cy="2066544"/>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ar-SA"/>
              <a:t>انقر لتحرير أنماط نص الشكل الرئيسي</a:t>
            </a:r>
          </a:p>
        </p:txBody>
      </p:sp>
      <p:sp>
        <p:nvSpPr>
          <p:cNvPr id="5" name="Date Placeholder 4">
            <a:extLst>
              <a:ext uri="{FF2B5EF4-FFF2-40B4-BE49-F238E27FC236}">
                <a16:creationId xmlns:a16="http://schemas.microsoft.com/office/drawing/2014/main" id="{3D92778A-DD4C-4651-9C53-8B0C44CD8805}"/>
              </a:ext>
            </a:extLst>
          </p:cNvPr>
          <p:cNvSpPr>
            <a:spLocks noGrp="1"/>
          </p:cNvSpPr>
          <p:nvPr>
            <p:ph type="dt" sz="half" idx="10"/>
          </p:nvPr>
        </p:nvSpPr>
        <p:spPr>
          <a:xfrm>
            <a:off x="868680" y="6356350"/>
            <a:ext cx="2743200" cy="365125"/>
          </a:xfrm>
        </p:spPr>
        <p:txBody>
          <a:bodyPr/>
          <a:lstStyle/>
          <a:p>
            <a:r>
              <a:rPr lang="en-US" dirty="0"/>
              <a:t>9/4/20XX</a:t>
            </a:r>
          </a:p>
        </p:txBody>
      </p:sp>
      <p:sp>
        <p:nvSpPr>
          <p:cNvPr id="6" name="Footer Placeholder 5">
            <a:extLst>
              <a:ext uri="{FF2B5EF4-FFF2-40B4-BE49-F238E27FC236}">
                <a16:creationId xmlns:a16="http://schemas.microsoft.com/office/drawing/2014/main" id="{9D6C7F66-2DFA-4146-BE1A-CE2890FE45E2}"/>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D285D185-B1B6-4D62-81BE-BE82C80ACA6C}"/>
              </a:ext>
            </a:extLst>
          </p:cNvPr>
          <p:cNvSpPr>
            <a:spLocks noGrp="1"/>
          </p:cNvSpPr>
          <p:nvPr>
            <p:ph type="sldNum" sz="quarter" idx="12"/>
          </p:nvPr>
        </p:nvSpPr>
        <p:spPr/>
        <p:txBody>
          <a:bodyPr/>
          <a:lstStyle/>
          <a:p>
            <a:fld id="{A65A5C87-DF58-40C8-B092-1DE63DB4547E}" type="slidenum">
              <a:rPr lang="en-US" smtClean="0"/>
              <a:t>‹#›</a:t>
            </a:fld>
            <a:endParaRPr lang="en-US" dirty="0"/>
          </a:p>
        </p:txBody>
      </p:sp>
    </p:spTree>
    <p:extLst>
      <p:ext uri="{BB962C8B-B14F-4D97-AF65-F5344CB8AC3E}">
        <p14:creationId xmlns:p14="http://schemas.microsoft.com/office/powerpoint/2010/main" val="177722451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picTx" preserve="1">
  <p:cSld name="صورة مع تسمية توضيحية">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68B77B5-211C-456E-B79F-306CC3619347}"/>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3B63C338-194D-4F23-ABEC-60A7EA96F302}"/>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0C04DCC-0E3E-4F05-9FAC-9FA6CA4B2BAE}"/>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ar-SA"/>
              <a:t>انقر لتحرير نمط عنوان الشكل الرئيسي</a:t>
            </a:r>
            <a:endParaRPr lang="en-US" dirty="0"/>
          </a:p>
        </p:txBody>
      </p:sp>
      <p:sp>
        <p:nvSpPr>
          <p:cNvPr id="3" name="Picture Placeholder 2">
            <a:extLst>
              <a:ext uri="{FF2B5EF4-FFF2-40B4-BE49-F238E27FC236}">
                <a16:creationId xmlns:a16="http://schemas.microsoft.com/office/drawing/2014/main" id="{EBA29649-B19F-499E-8E9A-3577EAC8F031}"/>
              </a:ext>
            </a:extLst>
          </p:cNvPr>
          <p:cNvSpPr>
            <a:spLocks noGrp="1"/>
          </p:cNvSpPr>
          <p:nvPr>
            <p:ph type="pic" idx="1"/>
          </p:nvPr>
        </p:nvSpPr>
        <p:spPr>
          <a:xfrm>
            <a:off x="4965192" y="1161288"/>
            <a:ext cx="6729984" cy="4645152"/>
          </a:xfrm>
        </p:spPr>
        <p:txBody>
          <a:bodyPr>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ar-SA"/>
              <a:t>انقر فوق الأيقونة لإضافة صورة</a:t>
            </a:r>
            <a:endParaRPr lang="en-US" dirty="0"/>
          </a:p>
        </p:txBody>
      </p:sp>
      <p:sp>
        <p:nvSpPr>
          <p:cNvPr id="4" name="Text Placeholder 3">
            <a:extLst>
              <a:ext uri="{FF2B5EF4-FFF2-40B4-BE49-F238E27FC236}">
                <a16:creationId xmlns:a16="http://schemas.microsoft.com/office/drawing/2014/main" id="{1BC9EF2E-A8CD-41A1-B11A-0D8842797A98}"/>
              </a:ext>
            </a:extLst>
          </p:cNvPr>
          <p:cNvSpPr>
            <a:spLocks noGrp="1"/>
          </p:cNvSpPr>
          <p:nvPr>
            <p:ph type="body" sz="half" idx="2"/>
          </p:nvPr>
        </p:nvSpPr>
        <p:spPr>
          <a:xfrm>
            <a:off x="868680" y="3438144"/>
            <a:ext cx="3099816" cy="2057400"/>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ar-SA"/>
              <a:t>انقر لتحرير أنماط نص الشكل الرئيسي</a:t>
            </a:r>
          </a:p>
        </p:txBody>
      </p:sp>
      <p:sp>
        <p:nvSpPr>
          <p:cNvPr id="5" name="Date Placeholder 4">
            <a:extLst>
              <a:ext uri="{FF2B5EF4-FFF2-40B4-BE49-F238E27FC236}">
                <a16:creationId xmlns:a16="http://schemas.microsoft.com/office/drawing/2014/main" id="{B44257B5-0DE0-401F-9171-E8687A97DBA7}"/>
              </a:ext>
            </a:extLst>
          </p:cNvPr>
          <p:cNvSpPr>
            <a:spLocks noGrp="1"/>
          </p:cNvSpPr>
          <p:nvPr>
            <p:ph type="dt" sz="half" idx="10"/>
          </p:nvPr>
        </p:nvSpPr>
        <p:spPr>
          <a:xfrm>
            <a:off x="868680" y="6356350"/>
            <a:ext cx="2743200" cy="365125"/>
          </a:xfrm>
        </p:spPr>
        <p:txBody>
          <a:bodyPr/>
          <a:lstStyle/>
          <a:p>
            <a:r>
              <a:rPr lang="en-US" dirty="0"/>
              <a:t>9/4/20XX</a:t>
            </a:r>
          </a:p>
        </p:txBody>
      </p:sp>
      <p:sp>
        <p:nvSpPr>
          <p:cNvPr id="6" name="Footer Placeholder 5">
            <a:extLst>
              <a:ext uri="{FF2B5EF4-FFF2-40B4-BE49-F238E27FC236}">
                <a16:creationId xmlns:a16="http://schemas.microsoft.com/office/drawing/2014/main" id="{788CD9AD-D667-4FD4-AA34-428AA0BCD09E}"/>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18770FB6-F273-4BA6-8B97-9835AC537871}"/>
              </a:ext>
            </a:extLst>
          </p:cNvPr>
          <p:cNvSpPr>
            <a:spLocks noGrp="1"/>
          </p:cNvSpPr>
          <p:nvPr>
            <p:ph type="sldNum" sz="quarter" idx="12"/>
          </p:nvPr>
        </p:nvSpPr>
        <p:spPr/>
        <p:txBody>
          <a:bodyPr/>
          <a:lstStyle/>
          <a:p>
            <a:fld id="{A65A5C87-DF58-40C8-B092-1DE63DB4547E}" type="slidenum">
              <a:rPr lang="en-US" smtClean="0"/>
              <a:t>‹#›</a:t>
            </a:fld>
            <a:endParaRPr lang="en-US" dirty="0"/>
          </a:p>
        </p:txBody>
      </p:sp>
    </p:spTree>
    <p:extLst>
      <p:ext uri="{BB962C8B-B14F-4D97-AF65-F5344CB8AC3E}">
        <p14:creationId xmlns:p14="http://schemas.microsoft.com/office/powerpoint/2010/main" val="4332482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with pictur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D358CF-0758-490A-A084-C46443B9ABE8}"/>
              </a:ext>
            </a:extLst>
          </p:cNvPr>
          <p:cNvSpPr>
            <a:spLocks noGrp="1"/>
          </p:cNvSpPr>
          <p:nvPr>
            <p:ph type="title"/>
          </p:nvPr>
        </p:nvSpPr>
        <p:spPr>
          <a:xfrm>
            <a:off x="5084064" y="1078992"/>
            <a:ext cx="6272784" cy="1536192"/>
          </a:xfrm>
        </p:spPr>
        <p:txBody>
          <a:bodyPr anchor="b">
            <a:normAutofit/>
          </a:bodyPr>
          <a:lstStyle>
            <a:lvl1pPr>
              <a:defRPr sz="5200"/>
            </a:lvl1pPr>
          </a:lstStyle>
          <a:p>
            <a:r>
              <a:rPr lang="ar-SA"/>
              <a:t>انقر لتحرير نمط عنوان الشكل الرئيسي</a:t>
            </a:r>
            <a:endParaRPr lang="en-US" dirty="0"/>
          </a:p>
        </p:txBody>
      </p:sp>
      <p:sp>
        <p:nvSpPr>
          <p:cNvPr id="3" name="Content Placeholder 2">
            <a:extLst>
              <a:ext uri="{FF2B5EF4-FFF2-40B4-BE49-F238E27FC236}">
                <a16:creationId xmlns:a16="http://schemas.microsoft.com/office/drawing/2014/main" id="{21671183-B3CE-4F45-92FB-98290CA0E2CA}"/>
              </a:ext>
            </a:extLst>
          </p:cNvPr>
          <p:cNvSpPr>
            <a:spLocks noGrp="1"/>
          </p:cNvSpPr>
          <p:nvPr>
            <p:ph idx="1"/>
          </p:nvPr>
        </p:nvSpPr>
        <p:spPr>
          <a:xfrm>
            <a:off x="5084064" y="3355848"/>
            <a:ext cx="6272784" cy="2825496"/>
          </a:xfrm>
        </p:spPr>
        <p:txBody>
          <a:bodyPr/>
          <a:lstStyle>
            <a:lvl1pPr>
              <a:buNone/>
              <a:defRPr sz="1800"/>
            </a:lvl1pPr>
          </a:lstStyle>
          <a:p>
            <a:pPr lvl="0"/>
            <a:r>
              <a:rPr lang="ar-SA"/>
              <a:t>انقر لتحرير أنماط نص الشكل الرئيسي</a:t>
            </a:r>
          </a:p>
        </p:txBody>
      </p:sp>
      <p:sp>
        <p:nvSpPr>
          <p:cNvPr id="4" name="Date Placeholder 3">
            <a:extLst>
              <a:ext uri="{FF2B5EF4-FFF2-40B4-BE49-F238E27FC236}">
                <a16:creationId xmlns:a16="http://schemas.microsoft.com/office/drawing/2014/main" id="{3D7DED67-27EC-4D43-A21C-093C1DB04813}"/>
              </a:ext>
            </a:extLst>
          </p:cNvPr>
          <p:cNvSpPr>
            <a:spLocks noGrp="1"/>
          </p:cNvSpPr>
          <p:nvPr>
            <p:ph type="dt" sz="half" idx="10"/>
          </p:nvPr>
        </p:nvSpPr>
        <p:spPr>
          <a:xfrm>
            <a:off x="905256" y="6356350"/>
            <a:ext cx="2743200" cy="365125"/>
          </a:xfrm>
        </p:spPr>
        <p:txBody>
          <a:bodyPr/>
          <a:lstStyle/>
          <a:p>
            <a:r>
              <a:rPr lang="en-US" dirty="0"/>
              <a:t>9/4/20XX</a:t>
            </a:r>
          </a:p>
        </p:txBody>
      </p:sp>
      <p:sp>
        <p:nvSpPr>
          <p:cNvPr id="5" name="Footer Placeholder 4">
            <a:extLst>
              <a:ext uri="{FF2B5EF4-FFF2-40B4-BE49-F238E27FC236}">
                <a16:creationId xmlns:a16="http://schemas.microsoft.com/office/drawing/2014/main" id="{36747CE3-4890-4BC1-94DB-5D49D02C9933}"/>
              </a:ext>
            </a:extLst>
          </p:cNvPr>
          <p:cNvSpPr>
            <a:spLocks noGrp="1"/>
          </p:cNvSpPr>
          <p:nvPr>
            <p:ph type="ftr" sz="quarter" idx="11"/>
          </p:nvPr>
        </p:nvSpPr>
        <p:spPr>
          <a:xfrm>
            <a:off x="4041648" y="6356350"/>
            <a:ext cx="4114800" cy="365125"/>
          </a:xfrm>
        </p:spPr>
        <p:txBody>
          <a:bodyPr/>
          <a:lstStyle/>
          <a:p>
            <a:r>
              <a:rPr lang="en-US" dirty="0"/>
              <a:t>Presentation Title</a:t>
            </a:r>
          </a:p>
        </p:txBody>
      </p:sp>
      <p:sp>
        <p:nvSpPr>
          <p:cNvPr id="6" name="Slide Number Placeholder 5">
            <a:extLst>
              <a:ext uri="{FF2B5EF4-FFF2-40B4-BE49-F238E27FC236}">
                <a16:creationId xmlns:a16="http://schemas.microsoft.com/office/drawing/2014/main" id="{093C5AD3-D79A-4D46-B25B-822FE0252511}"/>
              </a:ext>
            </a:extLst>
          </p:cNvPr>
          <p:cNvSpPr>
            <a:spLocks noGrp="1"/>
          </p:cNvSpPr>
          <p:nvPr>
            <p:ph type="sldNum" sz="quarter" idx="12"/>
          </p:nvPr>
        </p:nvSpPr>
        <p:spPr>
          <a:xfrm>
            <a:off x="8540496" y="6356350"/>
            <a:ext cx="2743200" cy="365125"/>
          </a:xfrm>
        </p:spPr>
        <p:txBody>
          <a:bodyPr/>
          <a:lstStyle/>
          <a:p>
            <a:fld id="{A65A5C87-DF58-40C8-B092-1DE63DB4547E}" type="slidenum">
              <a:rPr lang="en-US" smtClean="0"/>
              <a:t>‹#›</a:t>
            </a:fld>
            <a:endParaRPr lang="en-US" dirty="0"/>
          </a:p>
        </p:txBody>
      </p:sp>
      <p:sp>
        <p:nvSpPr>
          <p:cNvPr id="7" name="Rectangle 6">
            <a:extLst>
              <a:ext uri="{FF2B5EF4-FFF2-40B4-BE49-F238E27FC236}">
                <a16:creationId xmlns:a16="http://schemas.microsoft.com/office/drawing/2014/main" id="{C3EEEC07-DA87-4415-8D6B-72E1B2686535}"/>
              </a:ext>
            </a:extLst>
          </p:cNvPr>
          <p:cNvSpPr/>
          <p:nvPr userDrawn="1"/>
        </p:nvSpPr>
        <p:spPr>
          <a:xfrm rot="5400000">
            <a:off x="5317960" y="363389"/>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3CC47E32-D289-4A1B-A3C7-A355CD5572E8}"/>
              </a:ext>
            </a:extLst>
          </p:cNvPr>
          <p:cNvSpPr/>
          <p:nvPr userDrawn="1"/>
        </p:nvSpPr>
        <p:spPr>
          <a:xfrm>
            <a:off x="5099266" y="2935541"/>
            <a:ext cx="621792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Picture Placeholder 14">
            <a:extLst>
              <a:ext uri="{FF2B5EF4-FFF2-40B4-BE49-F238E27FC236}">
                <a16:creationId xmlns:a16="http://schemas.microsoft.com/office/drawing/2014/main" id="{D9F91D62-7A39-4697-A73D-908DBA590EFB}"/>
              </a:ext>
            </a:extLst>
          </p:cNvPr>
          <p:cNvSpPr>
            <a:spLocks noGrp="1"/>
          </p:cNvSpPr>
          <p:nvPr>
            <p:ph type="pic" sz="quarter" idx="13"/>
          </p:nvPr>
        </p:nvSpPr>
        <p:spPr>
          <a:xfrm>
            <a:off x="457200" y="603504"/>
            <a:ext cx="4050792" cy="5577840"/>
          </a:xfrm>
        </p:spPr>
        <p:txBody>
          <a:bodyPr anchor="ctr"/>
          <a:lstStyle>
            <a:lvl1pPr algn="ctr">
              <a:buNone/>
              <a:defRPr/>
            </a:lvl1pPr>
          </a:lstStyle>
          <a:p>
            <a:r>
              <a:rPr lang="ar-SA"/>
              <a:t>انقر فوق الأيقونة لإضافة صورة</a:t>
            </a:r>
            <a:endParaRPr lang="en-US" dirty="0"/>
          </a:p>
        </p:txBody>
      </p:sp>
    </p:spTree>
    <p:extLst>
      <p:ext uri="{BB962C8B-B14F-4D97-AF65-F5344CB8AC3E}">
        <p14:creationId xmlns:p14="http://schemas.microsoft.com/office/powerpoint/2010/main" val="38125875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with 2 pictur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D358CF-0758-490A-A084-C46443B9ABE8}"/>
              </a:ext>
            </a:extLst>
          </p:cNvPr>
          <p:cNvSpPr>
            <a:spLocks noGrp="1"/>
          </p:cNvSpPr>
          <p:nvPr>
            <p:ph type="title"/>
          </p:nvPr>
        </p:nvSpPr>
        <p:spPr>
          <a:xfrm>
            <a:off x="612648" y="1078992"/>
            <a:ext cx="6272784" cy="1536192"/>
          </a:xfrm>
        </p:spPr>
        <p:txBody>
          <a:bodyPr anchor="b">
            <a:normAutofit/>
          </a:bodyPr>
          <a:lstStyle>
            <a:lvl1pPr>
              <a:defRPr sz="5200"/>
            </a:lvl1pPr>
          </a:lstStyle>
          <a:p>
            <a:r>
              <a:rPr lang="ar-SA"/>
              <a:t>انقر لتحرير نمط عنوان الشكل الرئيسي</a:t>
            </a:r>
            <a:endParaRPr lang="en-US" dirty="0"/>
          </a:p>
        </p:txBody>
      </p:sp>
      <p:sp>
        <p:nvSpPr>
          <p:cNvPr id="3" name="Content Placeholder 2">
            <a:extLst>
              <a:ext uri="{FF2B5EF4-FFF2-40B4-BE49-F238E27FC236}">
                <a16:creationId xmlns:a16="http://schemas.microsoft.com/office/drawing/2014/main" id="{21671183-B3CE-4F45-92FB-98290CA0E2CA}"/>
              </a:ext>
            </a:extLst>
          </p:cNvPr>
          <p:cNvSpPr>
            <a:spLocks noGrp="1"/>
          </p:cNvSpPr>
          <p:nvPr>
            <p:ph idx="1"/>
          </p:nvPr>
        </p:nvSpPr>
        <p:spPr>
          <a:xfrm>
            <a:off x="612648" y="3355848"/>
            <a:ext cx="6272784" cy="2825496"/>
          </a:xfrm>
        </p:spPr>
        <p:txBody>
          <a:bodyPr/>
          <a:lstStyle>
            <a:lvl1pPr marL="0" indent="0">
              <a:buNone/>
              <a:defRPr sz="1800"/>
            </a:lvl1pPr>
          </a:lstStyle>
          <a:p>
            <a:pPr lvl="0"/>
            <a:r>
              <a:rPr lang="ar-SA"/>
              <a:t>انقر لتحرير أنماط نص الشكل الرئيسي</a:t>
            </a:r>
          </a:p>
        </p:txBody>
      </p:sp>
      <p:sp>
        <p:nvSpPr>
          <p:cNvPr id="6" name="Slide Number Placeholder 5">
            <a:extLst>
              <a:ext uri="{FF2B5EF4-FFF2-40B4-BE49-F238E27FC236}">
                <a16:creationId xmlns:a16="http://schemas.microsoft.com/office/drawing/2014/main" id="{093C5AD3-D79A-4D46-B25B-822FE0252511}"/>
              </a:ext>
            </a:extLst>
          </p:cNvPr>
          <p:cNvSpPr>
            <a:spLocks noGrp="1"/>
          </p:cNvSpPr>
          <p:nvPr>
            <p:ph type="sldNum" sz="quarter" idx="12"/>
          </p:nvPr>
        </p:nvSpPr>
        <p:spPr>
          <a:xfrm>
            <a:off x="5605272" y="6356350"/>
            <a:ext cx="1280160" cy="365125"/>
          </a:xfrm>
        </p:spPr>
        <p:txBody>
          <a:bodyPr/>
          <a:lstStyle/>
          <a:p>
            <a:fld id="{A65A5C87-DF58-40C8-B092-1DE63DB4547E}" type="slidenum">
              <a:rPr lang="en-US" smtClean="0"/>
              <a:t>‹#›</a:t>
            </a:fld>
            <a:endParaRPr lang="en-US" dirty="0"/>
          </a:p>
        </p:txBody>
      </p:sp>
      <p:sp>
        <p:nvSpPr>
          <p:cNvPr id="7" name="Rectangle 6">
            <a:extLst>
              <a:ext uri="{FF2B5EF4-FFF2-40B4-BE49-F238E27FC236}">
                <a16:creationId xmlns:a16="http://schemas.microsoft.com/office/drawing/2014/main" id="{C3EEEC07-DA87-4415-8D6B-72E1B2686535}"/>
              </a:ext>
            </a:extLst>
          </p:cNvPr>
          <p:cNvSpPr/>
          <p:nvPr userDrawn="1"/>
        </p:nvSpPr>
        <p:spPr>
          <a:xfrm rot="5400000">
            <a:off x="850392" y="365760"/>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Picture Placeholder 14">
            <a:extLst>
              <a:ext uri="{FF2B5EF4-FFF2-40B4-BE49-F238E27FC236}">
                <a16:creationId xmlns:a16="http://schemas.microsoft.com/office/drawing/2014/main" id="{D9F91D62-7A39-4697-A73D-908DBA590EFB}"/>
              </a:ext>
            </a:extLst>
          </p:cNvPr>
          <p:cNvSpPr>
            <a:spLocks noGrp="1"/>
          </p:cNvSpPr>
          <p:nvPr>
            <p:ph type="pic" sz="quarter" idx="13"/>
          </p:nvPr>
        </p:nvSpPr>
        <p:spPr>
          <a:xfrm>
            <a:off x="7680960" y="4352544"/>
            <a:ext cx="4507992" cy="2505456"/>
          </a:xfrm>
        </p:spPr>
        <p:txBody>
          <a:bodyPr anchor="ctr"/>
          <a:lstStyle>
            <a:lvl1pPr algn="ctr">
              <a:buNone/>
              <a:defRPr/>
            </a:lvl1pPr>
          </a:lstStyle>
          <a:p>
            <a:r>
              <a:rPr lang="ar-SA"/>
              <a:t>انقر فوق الأيقونة لإضافة صورة</a:t>
            </a:r>
            <a:endParaRPr lang="en-US" dirty="0"/>
          </a:p>
        </p:txBody>
      </p:sp>
      <p:sp>
        <p:nvSpPr>
          <p:cNvPr id="10" name="Picture Placeholder 14">
            <a:extLst>
              <a:ext uri="{FF2B5EF4-FFF2-40B4-BE49-F238E27FC236}">
                <a16:creationId xmlns:a16="http://schemas.microsoft.com/office/drawing/2014/main" id="{687A7A61-F904-44E0-837C-FB357932BC1E}"/>
              </a:ext>
            </a:extLst>
          </p:cNvPr>
          <p:cNvSpPr>
            <a:spLocks noGrp="1"/>
          </p:cNvSpPr>
          <p:nvPr>
            <p:ph type="pic" sz="quarter" idx="14"/>
          </p:nvPr>
        </p:nvSpPr>
        <p:spPr>
          <a:xfrm>
            <a:off x="7680960" y="0"/>
            <a:ext cx="4507992" cy="4123944"/>
          </a:xfrm>
        </p:spPr>
        <p:txBody>
          <a:bodyPr anchor="ctr"/>
          <a:lstStyle>
            <a:lvl1pPr algn="ctr">
              <a:buNone/>
              <a:defRPr/>
            </a:lvl1pPr>
          </a:lstStyle>
          <a:p>
            <a:r>
              <a:rPr lang="ar-SA"/>
              <a:t>انقر فوق الأيقونة لإضافة صورة</a:t>
            </a:r>
            <a:endParaRPr lang="en-US" dirty="0"/>
          </a:p>
        </p:txBody>
      </p:sp>
      <p:sp>
        <p:nvSpPr>
          <p:cNvPr id="8" name="Rectangle 7">
            <a:extLst>
              <a:ext uri="{FF2B5EF4-FFF2-40B4-BE49-F238E27FC236}">
                <a16:creationId xmlns:a16="http://schemas.microsoft.com/office/drawing/2014/main" id="{EEFA3CC7-31ED-4E5A-87A6-AA1D8F4251FC}"/>
              </a:ext>
            </a:extLst>
          </p:cNvPr>
          <p:cNvSpPr/>
          <p:nvPr userDrawn="1"/>
        </p:nvSpPr>
        <p:spPr>
          <a:xfrm>
            <a:off x="621792" y="2935541"/>
            <a:ext cx="621792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71787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عنوان المقطع">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B541A812-4D3F-4D65-BA64-BA64E37F2C1D}"/>
              </a:ext>
            </a:extLst>
          </p:cNvPr>
          <p:cNvSpPr/>
          <p:nvPr userDrawn="1"/>
        </p:nvSpPr>
        <p:spPr>
          <a:xfrm>
            <a:off x="665853" y="1533525"/>
            <a:ext cx="10917063" cy="3790950"/>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8E44900-E8BF-4B12-8BCB-41076E2B68C7}"/>
              </a:ext>
            </a:extLst>
          </p:cNvPr>
          <p:cNvSpPr>
            <a:spLocks noGrp="1"/>
          </p:cNvSpPr>
          <p:nvPr>
            <p:ph type="title"/>
          </p:nvPr>
        </p:nvSpPr>
        <p:spPr>
          <a:xfrm>
            <a:off x="1078992" y="1938528"/>
            <a:ext cx="7013448" cy="2990088"/>
          </a:xfrm>
        </p:spPr>
        <p:txBody>
          <a:bodyPr anchor="ctr">
            <a:normAutofit/>
          </a:bodyPr>
          <a:lstStyle>
            <a:lvl1pPr>
              <a:defRPr sz="5400"/>
            </a:lvl1pPr>
          </a:lstStyle>
          <a:p>
            <a:r>
              <a:rPr lang="ar-SA"/>
              <a:t>انقر لتحرير نمط عنوان الشكل الرئيسي</a:t>
            </a:r>
            <a:endParaRPr lang="en-US" dirty="0"/>
          </a:p>
        </p:txBody>
      </p:sp>
      <p:sp>
        <p:nvSpPr>
          <p:cNvPr id="3" name="Text Placeholder 2">
            <a:extLst>
              <a:ext uri="{FF2B5EF4-FFF2-40B4-BE49-F238E27FC236}">
                <a16:creationId xmlns:a16="http://schemas.microsoft.com/office/drawing/2014/main" id="{917741F9-B00F-4463-A257-6B66DABD9B4E}"/>
              </a:ext>
            </a:extLst>
          </p:cNvPr>
          <p:cNvSpPr>
            <a:spLocks noGrp="1"/>
          </p:cNvSpPr>
          <p:nvPr>
            <p:ph type="body" idx="1"/>
          </p:nvPr>
        </p:nvSpPr>
        <p:spPr>
          <a:xfrm>
            <a:off x="8613648" y="1938528"/>
            <a:ext cx="2688336" cy="2990088"/>
          </a:xfrm>
          <a:solidFill>
            <a:schemeClr val="accent1"/>
          </a:solidFill>
        </p:spPr>
        <p:txBody>
          <a:bodyPr anchor="ctr">
            <a:normAutofit/>
          </a:bodyPr>
          <a:lstStyle>
            <a:lvl1pPr marL="0" indent="0">
              <a:buNone/>
              <a:defRPr sz="28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ar-SA"/>
              <a:t>انقر لتحرير أنماط نص الشكل الرئيسي</a:t>
            </a:r>
          </a:p>
        </p:txBody>
      </p:sp>
      <p:sp>
        <p:nvSpPr>
          <p:cNvPr id="12" name="Rectangle 11">
            <a:extLst>
              <a:ext uri="{FF2B5EF4-FFF2-40B4-BE49-F238E27FC236}">
                <a16:creationId xmlns:a16="http://schemas.microsoft.com/office/drawing/2014/main" id="{5716BBE9-8A9C-450B-A235-677945C7ED44}"/>
              </a:ext>
            </a:extLst>
          </p:cNvPr>
          <p:cNvSpPr/>
          <p:nvPr userDrawn="1"/>
        </p:nvSpPr>
        <p:spPr>
          <a:xfrm>
            <a:off x="609084" y="2965074"/>
            <a:ext cx="128016" cy="914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9855E7BF-3629-4C02-98DF-CFC1C93CE036}"/>
              </a:ext>
            </a:extLst>
          </p:cNvPr>
          <p:cNvSpPr/>
          <p:nvPr userDrawn="1"/>
        </p:nvSpPr>
        <p:spPr>
          <a:xfrm rot="5400000">
            <a:off x="7360539" y="3424428"/>
            <a:ext cx="2103120" cy="9144"/>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335400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عنوان ومحتوى">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D6FBB9D-1CAA-4D05-AB33-BABDFE17B843}"/>
              </a:ext>
            </a:extLst>
          </p:cNvPr>
          <p:cNvSpPr/>
          <p:nvPr userDrawn="1"/>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9A6DB05-9FB5-4B07-8675-74C23D4FD89D}"/>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8D358CF-0758-490A-A084-C46443B9ABE8}"/>
              </a:ext>
            </a:extLst>
          </p:cNvPr>
          <p:cNvSpPr>
            <a:spLocks noGrp="1"/>
          </p:cNvSpPr>
          <p:nvPr>
            <p:ph type="title"/>
          </p:nvPr>
        </p:nvSpPr>
        <p:spPr>
          <a:xfrm>
            <a:off x="1115568" y="548640"/>
            <a:ext cx="10168128" cy="1179576"/>
          </a:xfrm>
        </p:spPr>
        <p:txBody>
          <a:bodyPr>
            <a:normAutofit/>
          </a:bodyPr>
          <a:lstStyle>
            <a:lvl1pPr>
              <a:defRPr sz="4000"/>
            </a:lvl1pPr>
          </a:lstStyle>
          <a:p>
            <a:r>
              <a:rPr lang="ar-SA"/>
              <a:t>انقر لتحرير نمط عنوان الشكل الرئيسي</a:t>
            </a:r>
            <a:endParaRPr lang="en-US" dirty="0"/>
          </a:p>
        </p:txBody>
      </p:sp>
      <p:sp>
        <p:nvSpPr>
          <p:cNvPr id="3" name="Content Placeholder 2">
            <a:extLst>
              <a:ext uri="{FF2B5EF4-FFF2-40B4-BE49-F238E27FC236}">
                <a16:creationId xmlns:a16="http://schemas.microsoft.com/office/drawing/2014/main" id="{21671183-B3CE-4F45-92FB-98290CA0E2CA}"/>
              </a:ext>
            </a:extLst>
          </p:cNvPr>
          <p:cNvSpPr>
            <a:spLocks noGrp="1"/>
          </p:cNvSpPr>
          <p:nvPr>
            <p:ph idx="1"/>
          </p:nvPr>
        </p:nvSpPr>
        <p:spPr>
          <a:xfrm>
            <a:off x="1115568" y="2478024"/>
            <a:ext cx="10168128" cy="3694176"/>
          </a:xfrm>
        </p:spPr>
        <p:txBody>
          <a:bodyPr/>
          <a:lstStyle/>
          <a:p>
            <a:pPr lvl="0"/>
            <a:r>
              <a:rPr lang="ar-SA"/>
              <a:t>انقر لتحرير أنماط نص الشكل الرئيسي</a:t>
            </a:r>
          </a:p>
          <a:p>
            <a:pPr lvl="1"/>
            <a:r>
              <a:rPr lang="ar-SA"/>
              <a:t>المستوى الثاني</a:t>
            </a:r>
          </a:p>
          <a:p>
            <a:pPr lvl="2"/>
            <a:r>
              <a:rPr lang="ar-SA"/>
              <a:t>المستوى الثالث</a:t>
            </a:r>
          </a:p>
          <a:p>
            <a:pPr lvl="3"/>
            <a:r>
              <a:rPr lang="ar-SA"/>
              <a:t>المستوى الرابع</a:t>
            </a:r>
          </a:p>
          <a:p>
            <a:pPr lvl="4"/>
            <a:r>
              <a:rPr lang="ar-SA"/>
              <a:t>المستوى الخامس</a:t>
            </a:r>
            <a:endParaRPr lang="en-US" dirty="0"/>
          </a:p>
        </p:txBody>
      </p:sp>
      <p:sp>
        <p:nvSpPr>
          <p:cNvPr id="4" name="Date Placeholder 3">
            <a:extLst>
              <a:ext uri="{FF2B5EF4-FFF2-40B4-BE49-F238E27FC236}">
                <a16:creationId xmlns:a16="http://schemas.microsoft.com/office/drawing/2014/main" id="{3D7DED67-27EC-4D43-A21C-093C1DB04813}"/>
              </a:ext>
            </a:extLst>
          </p:cNvPr>
          <p:cNvSpPr>
            <a:spLocks noGrp="1"/>
          </p:cNvSpPr>
          <p:nvPr>
            <p:ph type="dt" sz="half" idx="10"/>
          </p:nvPr>
        </p:nvSpPr>
        <p:spPr>
          <a:xfrm>
            <a:off x="1101852" y="6356350"/>
            <a:ext cx="2743200" cy="365125"/>
          </a:xfrm>
        </p:spPr>
        <p:txBody>
          <a:bodyPr/>
          <a:lstStyle/>
          <a:p>
            <a:r>
              <a:rPr lang="en-US" dirty="0"/>
              <a:t>9/4/20XX</a:t>
            </a:r>
          </a:p>
        </p:txBody>
      </p:sp>
      <p:sp>
        <p:nvSpPr>
          <p:cNvPr id="5" name="Footer Placeholder 4">
            <a:extLst>
              <a:ext uri="{FF2B5EF4-FFF2-40B4-BE49-F238E27FC236}">
                <a16:creationId xmlns:a16="http://schemas.microsoft.com/office/drawing/2014/main" id="{36747CE3-4890-4BC1-94DB-5D49D02C9933}"/>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093C5AD3-D79A-4D46-B25B-822FE0252511}"/>
              </a:ext>
            </a:extLst>
          </p:cNvPr>
          <p:cNvSpPr>
            <a:spLocks noGrp="1"/>
          </p:cNvSpPr>
          <p:nvPr>
            <p:ph type="sldNum" sz="quarter" idx="12"/>
          </p:nvPr>
        </p:nvSpPr>
        <p:spPr>
          <a:xfrm>
            <a:off x="8540496" y="6356350"/>
            <a:ext cx="2743200" cy="365125"/>
          </a:xfrm>
        </p:spPr>
        <p:txBody>
          <a:bodyPr/>
          <a:lstStyle/>
          <a:p>
            <a:fld id="{A65A5C87-DF58-40C8-B092-1DE63DB4547E}" type="slidenum">
              <a:rPr lang="en-US" smtClean="0"/>
              <a:t>‹#›</a:t>
            </a:fld>
            <a:endParaRPr lang="en-US" dirty="0"/>
          </a:p>
        </p:txBody>
      </p:sp>
    </p:spTree>
    <p:extLst>
      <p:ext uri="{BB962C8B-B14F-4D97-AF65-F5344CB8AC3E}">
        <p14:creationId xmlns:p14="http://schemas.microsoft.com/office/powerpoint/2010/main" val="33938697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Quo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E44900-E8BF-4B12-8BCB-41076E2B68C7}"/>
              </a:ext>
            </a:extLst>
          </p:cNvPr>
          <p:cNvSpPr>
            <a:spLocks noGrp="1"/>
          </p:cNvSpPr>
          <p:nvPr>
            <p:ph type="title"/>
          </p:nvPr>
        </p:nvSpPr>
        <p:spPr>
          <a:xfrm>
            <a:off x="557784" y="640080"/>
            <a:ext cx="10890504" cy="4114800"/>
          </a:xfrm>
        </p:spPr>
        <p:txBody>
          <a:bodyPr anchor="ctr">
            <a:normAutofit/>
          </a:bodyPr>
          <a:lstStyle>
            <a:lvl1pPr algn="ctr">
              <a:defRPr sz="4800"/>
            </a:lvl1pPr>
          </a:lstStyle>
          <a:p>
            <a:r>
              <a:rPr lang="ar-SA"/>
              <a:t>انقر لتحرير نمط عنوان الشكل الرئيسي</a:t>
            </a:r>
            <a:endParaRPr lang="en-US" dirty="0"/>
          </a:p>
        </p:txBody>
      </p:sp>
      <p:sp useBgFill="1">
        <p:nvSpPr>
          <p:cNvPr id="4" name="Rectangle 3">
            <a:extLst>
              <a:ext uri="{FF2B5EF4-FFF2-40B4-BE49-F238E27FC236}">
                <a16:creationId xmlns:a16="http://schemas.microsoft.com/office/drawing/2014/main" id="{673635DF-99E4-4A0C-A272-D9FF87695DE7}"/>
              </a:ext>
            </a:extLst>
          </p:cNvPr>
          <p:cNvSpPr/>
          <p:nvPr userDrawn="1"/>
        </p:nvSpPr>
        <p:spPr>
          <a:xfrm>
            <a:off x="558210" y="4981421"/>
            <a:ext cx="11134956" cy="822960"/>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5590C76F-6331-4485-AA5B-D61483481F68}"/>
              </a:ext>
            </a:extLst>
          </p:cNvPr>
          <p:cNvSpPr/>
          <p:nvPr userDrawn="1"/>
        </p:nvSpPr>
        <p:spPr>
          <a:xfrm>
            <a:off x="498834" y="5118581"/>
            <a:ext cx="146304"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 name="Text Placeholder 2">
            <a:extLst>
              <a:ext uri="{FF2B5EF4-FFF2-40B4-BE49-F238E27FC236}">
                <a16:creationId xmlns:a16="http://schemas.microsoft.com/office/drawing/2014/main" id="{917741F9-B00F-4463-A257-6B66DABD9B4E}"/>
              </a:ext>
            </a:extLst>
          </p:cNvPr>
          <p:cNvSpPr>
            <a:spLocks noGrp="1"/>
          </p:cNvSpPr>
          <p:nvPr>
            <p:ph type="body" idx="1"/>
          </p:nvPr>
        </p:nvSpPr>
        <p:spPr>
          <a:xfrm>
            <a:off x="841248" y="5102352"/>
            <a:ext cx="10607040" cy="585216"/>
          </a:xfrm>
          <a:solidFill>
            <a:schemeClr val="accent1"/>
          </a:solidFill>
        </p:spPr>
        <p:txBody>
          <a:bodyPr anchor="ctr">
            <a:normAutofit/>
          </a:bodyPr>
          <a:lstStyle>
            <a:lvl1pPr marL="0" indent="0">
              <a:buNone/>
              <a:defRPr sz="20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ar-SA"/>
              <a:t>انقر لتحرير أنماط نص الشكل الرئيسي</a:t>
            </a:r>
          </a:p>
        </p:txBody>
      </p:sp>
      <p:sp>
        <p:nvSpPr>
          <p:cNvPr id="6" name="Date Placeholder 5">
            <a:extLst>
              <a:ext uri="{FF2B5EF4-FFF2-40B4-BE49-F238E27FC236}">
                <a16:creationId xmlns:a16="http://schemas.microsoft.com/office/drawing/2014/main" id="{ECB2BA4C-9ADA-41DB-B758-9E3CFECDF528}"/>
              </a:ext>
            </a:extLst>
          </p:cNvPr>
          <p:cNvSpPr>
            <a:spLocks noGrp="1"/>
          </p:cNvSpPr>
          <p:nvPr>
            <p:ph type="dt" sz="half" idx="10"/>
          </p:nvPr>
        </p:nvSpPr>
        <p:spPr>
          <a:xfrm>
            <a:off x="905256" y="6356350"/>
            <a:ext cx="2743200" cy="365125"/>
          </a:xfrm>
        </p:spPr>
        <p:txBody>
          <a:bodyPr/>
          <a:lstStyle/>
          <a:p>
            <a:r>
              <a:rPr lang="en-US" dirty="0"/>
              <a:t>9/4/20XX</a:t>
            </a:r>
          </a:p>
        </p:txBody>
      </p:sp>
      <p:sp>
        <p:nvSpPr>
          <p:cNvPr id="10" name="Footer Placeholder 9">
            <a:extLst>
              <a:ext uri="{FF2B5EF4-FFF2-40B4-BE49-F238E27FC236}">
                <a16:creationId xmlns:a16="http://schemas.microsoft.com/office/drawing/2014/main" id="{20957ADB-410A-48BE-AA95-3A708314B02A}"/>
              </a:ext>
            </a:extLst>
          </p:cNvPr>
          <p:cNvSpPr>
            <a:spLocks noGrp="1"/>
          </p:cNvSpPr>
          <p:nvPr>
            <p:ph type="ftr" sz="quarter" idx="11"/>
          </p:nvPr>
        </p:nvSpPr>
        <p:spPr/>
        <p:txBody>
          <a:bodyPr/>
          <a:lstStyle/>
          <a:p>
            <a:r>
              <a:rPr lang="en-US" dirty="0"/>
              <a:t>Presentation Title</a:t>
            </a:r>
          </a:p>
        </p:txBody>
      </p:sp>
      <p:sp>
        <p:nvSpPr>
          <p:cNvPr id="11" name="Slide Number Placeholder 10">
            <a:extLst>
              <a:ext uri="{FF2B5EF4-FFF2-40B4-BE49-F238E27FC236}">
                <a16:creationId xmlns:a16="http://schemas.microsoft.com/office/drawing/2014/main" id="{5112591B-8032-4FDF-9B26-8F505642C5C2}"/>
              </a:ext>
            </a:extLst>
          </p:cNvPr>
          <p:cNvSpPr>
            <a:spLocks noGrp="1"/>
          </p:cNvSpPr>
          <p:nvPr>
            <p:ph type="sldNum" sz="quarter" idx="12"/>
          </p:nvPr>
        </p:nvSpPr>
        <p:spPr>
          <a:xfrm>
            <a:off x="8540496" y="6356350"/>
            <a:ext cx="2743200" cy="365125"/>
          </a:xfrm>
        </p:spPr>
        <p:txBody>
          <a:bodyPr/>
          <a:lstStyle/>
          <a:p>
            <a:fld id="{A65A5C87-DF58-40C8-B092-1DE63DB4547E}" type="slidenum">
              <a:rPr lang="en-US" smtClean="0"/>
              <a:t>‹#›</a:t>
            </a:fld>
            <a:endParaRPr lang="en-US" dirty="0"/>
          </a:p>
        </p:txBody>
      </p:sp>
    </p:spTree>
    <p:extLst>
      <p:ext uri="{BB962C8B-B14F-4D97-AF65-F5344CB8AC3E}">
        <p14:creationId xmlns:p14="http://schemas.microsoft.com/office/powerpoint/2010/main" val="42445221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42F4163-FF9F-453F-99BB-82B8FDB0A1F9}"/>
              </a:ext>
            </a:extLst>
          </p:cNvPr>
          <p:cNvSpPr/>
          <p:nvPr userDrawn="1"/>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Picture Placeholder 14">
            <a:extLst>
              <a:ext uri="{FF2B5EF4-FFF2-40B4-BE49-F238E27FC236}">
                <a16:creationId xmlns:a16="http://schemas.microsoft.com/office/drawing/2014/main" id="{D9F91D62-7A39-4697-A73D-908DBA590EFB}"/>
              </a:ext>
            </a:extLst>
          </p:cNvPr>
          <p:cNvSpPr>
            <a:spLocks noGrp="1"/>
          </p:cNvSpPr>
          <p:nvPr>
            <p:ph type="pic" sz="quarter" idx="13" hasCustomPrompt="1"/>
          </p:nvPr>
        </p:nvSpPr>
        <p:spPr>
          <a:xfrm>
            <a:off x="5422392" y="2798064"/>
            <a:ext cx="1463040" cy="1481328"/>
          </a:xfrm>
        </p:spPr>
        <p:txBody>
          <a:bodyPr anchor="ctr"/>
          <a:lstStyle>
            <a:lvl1pPr algn="ctr">
              <a:buNone/>
              <a:defRPr/>
            </a:lvl1pPr>
          </a:lstStyle>
          <a:p>
            <a:r>
              <a:rPr lang="en-US" dirty="0"/>
              <a:t>Picture</a:t>
            </a:r>
          </a:p>
        </p:txBody>
      </p:sp>
      <p:sp>
        <p:nvSpPr>
          <p:cNvPr id="10" name="Picture Placeholder 14">
            <a:extLst>
              <a:ext uri="{FF2B5EF4-FFF2-40B4-BE49-F238E27FC236}">
                <a16:creationId xmlns:a16="http://schemas.microsoft.com/office/drawing/2014/main" id="{687A7A61-F904-44E0-837C-FB357932BC1E}"/>
              </a:ext>
            </a:extLst>
          </p:cNvPr>
          <p:cNvSpPr>
            <a:spLocks noGrp="1"/>
          </p:cNvSpPr>
          <p:nvPr>
            <p:ph type="pic" sz="quarter" idx="14" hasCustomPrompt="1"/>
          </p:nvPr>
        </p:nvSpPr>
        <p:spPr>
          <a:xfrm>
            <a:off x="576072" y="2798064"/>
            <a:ext cx="1463040" cy="1481328"/>
          </a:xfrm>
        </p:spPr>
        <p:txBody>
          <a:bodyPr anchor="ctr"/>
          <a:lstStyle>
            <a:lvl1pPr algn="ctr">
              <a:buNone/>
              <a:defRPr/>
            </a:lvl1pPr>
          </a:lstStyle>
          <a:p>
            <a:r>
              <a:rPr lang="en-US" dirty="0"/>
              <a:t>Picture</a:t>
            </a:r>
          </a:p>
        </p:txBody>
      </p:sp>
      <p:sp>
        <p:nvSpPr>
          <p:cNvPr id="16" name="Picture Placeholder 14">
            <a:extLst>
              <a:ext uri="{FF2B5EF4-FFF2-40B4-BE49-F238E27FC236}">
                <a16:creationId xmlns:a16="http://schemas.microsoft.com/office/drawing/2014/main" id="{6B8374DB-2C54-426F-9768-7B838BE1F98D}"/>
              </a:ext>
            </a:extLst>
          </p:cNvPr>
          <p:cNvSpPr>
            <a:spLocks noGrp="1"/>
          </p:cNvSpPr>
          <p:nvPr>
            <p:ph type="pic" sz="quarter" idx="21" hasCustomPrompt="1"/>
          </p:nvPr>
        </p:nvSpPr>
        <p:spPr>
          <a:xfrm>
            <a:off x="7845552" y="2798064"/>
            <a:ext cx="1463040" cy="1481328"/>
          </a:xfrm>
        </p:spPr>
        <p:txBody>
          <a:bodyPr anchor="ctr"/>
          <a:lstStyle>
            <a:lvl1pPr algn="ctr">
              <a:buNone/>
              <a:defRPr/>
            </a:lvl1pPr>
          </a:lstStyle>
          <a:p>
            <a:r>
              <a:rPr lang="en-US" dirty="0"/>
              <a:t>Picture</a:t>
            </a:r>
          </a:p>
        </p:txBody>
      </p:sp>
      <p:sp>
        <p:nvSpPr>
          <p:cNvPr id="27" name="Rectangle 26">
            <a:extLst>
              <a:ext uri="{FF2B5EF4-FFF2-40B4-BE49-F238E27FC236}">
                <a16:creationId xmlns:a16="http://schemas.microsoft.com/office/drawing/2014/main" id="{76763C05-47FB-4725-A20D-066889246220}"/>
              </a:ext>
            </a:extLst>
          </p:cNvPr>
          <p:cNvSpPr/>
          <p:nvPr userDrawn="1"/>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8" name="Title 1">
            <a:extLst>
              <a:ext uri="{FF2B5EF4-FFF2-40B4-BE49-F238E27FC236}">
                <a16:creationId xmlns:a16="http://schemas.microsoft.com/office/drawing/2014/main" id="{9EDC39EC-C00D-4DE8-8828-E0E5AD579F19}"/>
              </a:ext>
            </a:extLst>
          </p:cNvPr>
          <p:cNvSpPr>
            <a:spLocks noGrp="1"/>
          </p:cNvSpPr>
          <p:nvPr>
            <p:ph type="title"/>
          </p:nvPr>
        </p:nvSpPr>
        <p:spPr>
          <a:xfrm>
            <a:off x="1115568" y="548640"/>
            <a:ext cx="10168128" cy="1179576"/>
          </a:xfrm>
        </p:spPr>
        <p:txBody>
          <a:bodyPr>
            <a:normAutofit/>
          </a:bodyPr>
          <a:lstStyle>
            <a:lvl1pPr>
              <a:defRPr sz="4000"/>
            </a:lvl1pPr>
          </a:lstStyle>
          <a:p>
            <a:r>
              <a:rPr lang="ar-SA"/>
              <a:t>انقر لتحرير نمط عنوان الشكل الرئيسي</a:t>
            </a:r>
            <a:endParaRPr lang="en-US" dirty="0"/>
          </a:p>
        </p:txBody>
      </p:sp>
      <p:sp>
        <p:nvSpPr>
          <p:cNvPr id="32" name="Picture Placeholder 14">
            <a:extLst>
              <a:ext uri="{FF2B5EF4-FFF2-40B4-BE49-F238E27FC236}">
                <a16:creationId xmlns:a16="http://schemas.microsoft.com/office/drawing/2014/main" id="{AC393A50-B0FA-44B0-850A-6E748DECA20A}"/>
              </a:ext>
            </a:extLst>
          </p:cNvPr>
          <p:cNvSpPr>
            <a:spLocks noGrp="1"/>
          </p:cNvSpPr>
          <p:nvPr>
            <p:ph type="pic" sz="quarter" idx="28" hasCustomPrompt="1"/>
          </p:nvPr>
        </p:nvSpPr>
        <p:spPr>
          <a:xfrm>
            <a:off x="2999232" y="2798064"/>
            <a:ext cx="1463040" cy="1481328"/>
          </a:xfrm>
        </p:spPr>
        <p:txBody>
          <a:bodyPr anchor="ctr"/>
          <a:lstStyle>
            <a:lvl1pPr algn="ctr">
              <a:buNone/>
              <a:defRPr/>
            </a:lvl1pPr>
          </a:lstStyle>
          <a:p>
            <a:r>
              <a:rPr lang="en-US" dirty="0"/>
              <a:t>Picture</a:t>
            </a:r>
          </a:p>
        </p:txBody>
      </p:sp>
      <p:sp>
        <p:nvSpPr>
          <p:cNvPr id="33" name="Picture Placeholder 14">
            <a:extLst>
              <a:ext uri="{FF2B5EF4-FFF2-40B4-BE49-F238E27FC236}">
                <a16:creationId xmlns:a16="http://schemas.microsoft.com/office/drawing/2014/main" id="{C19D18E3-AE27-4902-A5E1-1E388C8CA886}"/>
              </a:ext>
            </a:extLst>
          </p:cNvPr>
          <p:cNvSpPr>
            <a:spLocks noGrp="1"/>
          </p:cNvSpPr>
          <p:nvPr>
            <p:ph type="pic" sz="quarter" idx="29" hasCustomPrompt="1"/>
          </p:nvPr>
        </p:nvSpPr>
        <p:spPr>
          <a:xfrm>
            <a:off x="10268712" y="2798064"/>
            <a:ext cx="1463040" cy="1481328"/>
          </a:xfrm>
        </p:spPr>
        <p:txBody>
          <a:bodyPr anchor="ctr"/>
          <a:lstStyle>
            <a:lvl1pPr algn="ctr">
              <a:buNone/>
              <a:defRPr/>
            </a:lvl1pPr>
          </a:lstStyle>
          <a:p>
            <a:r>
              <a:rPr lang="en-US" dirty="0"/>
              <a:t>Picture</a:t>
            </a:r>
          </a:p>
        </p:txBody>
      </p:sp>
      <p:sp>
        <p:nvSpPr>
          <p:cNvPr id="11" name="Date Placeholder 10">
            <a:extLst>
              <a:ext uri="{FF2B5EF4-FFF2-40B4-BE49-F238E27FC236}">
                <a16:creationId xmlns:a16="http://schemas.microsoft.com/office/drawing/2014/main" id="{C4A1E4D4-19E0-496B-BBAF-99A720781C00}"/>
              </a:ext>
            </a:extLst>
          </p:cNvPr>
          <p:cNvSpPr>
            <a:spLocks noGrp="1"/>
          </p:cNvSpPr>
          <p:nvPr>
            <p:ph type="dt" sz="half" idx="32"/>
          </p:nvPr>
        </p:nvSpPr>
        <p:spPr>
          <a:xfrm>
            <a:off x="905256" y="6356350"/>
            <a:ext cx="2743200" cy="365125"/>
          </a:xfrm>
        </p:spPr>
        <p:txBody>
          <a:bodyPr/>
          <a:lstStyle/>
          <a:p>
            <a:r>
              <a:rPr lang="en-US" dirty="0"/>
              <a:t>9/4/20XX</a:t>
            </a:r>
          </a:p>
        </p:txBody>
      </p:sp>
      <p:sp>
        <p:nvSpPr>
          <p:cNvPr id="12" name="Footer Placeholder 11">
            <a:extLst>
              <a:ext uri="{FF2B5EF4-FFF2-40B4-BE49-F238E27FC236}">
                <a16:creationId xmlns:a16="http://schemas.microsoft.com/office/drawing/2014/main" id="{D0281C10-EAAA-4F45-8CC9-87F9F9116C21}"/>
              </a:ext>
            </a:extLst>
          </p:cNvPr>
          <p:cNvSpPr>
            <a:spLocks noGrp="1"/>
          </p:cNvSpPr>
          <p:nvPr>
            <p:ph type="ftr" sz="quarter" idx="33"/>
          </p:nvPr>
        </p:nvSpPr>
        <p:spPr/>
        <p:txBody>
          <a:bodyPr/>
          <a:lstStyle/>
          <a:p>
            <a:r>
              <a:rPr lang="en-US" dirty="0"/>
              <a:t>Presentation Title</a:t>
            </a:r>
          </a:p>
        </p:txBody>
      </p:sp>
      <p:sp>
        <p:nvSpPr>
          <p:cNvPr id="13" name="Slide Number Placeholder 12">
            <a:extLst>
              <a:ext uri="{FF2B5EF4-FFF2-40B4-BE49-F238E27FC236}">
                <a16:creationId xmlns:a16="http://schemas.microsoft.com/office/drawing/2014/main" id="{389175D6-43FD-42A2-8595-893FC3BFCDF6}"/>
              </a:ext>
            </a:extLst>
          </p:cNvPr>
          <p:cNvSpPr>
            <a:spLocks noGrp="1"/>
          </p:cNvSpPr>
          <p:nvPr>
            <p:ph type="sldNum" sz="quarter" idx="34"/>
          </p:nvPr>
        </p:nvSpPr>
        <p:spPr/>
        <p:txBody>
          <a:bodyPr/>
          <a:lstStyle/>
          <a:p>
            <a:fld id="{A65A5C87-DF58-40C8-B092-1DE63DB4547E}" type="slidenum">
              <a:rPr lang="en-US" smtClean="0"/>
              <a:t>‹#›</a:t>
            </a:fld>
            <a:endParaRPr lang="en-US" dirty="0"/>
          </a:p>
        </p:txBody>
      </p:sp>
      <p:sp>
        <p:nvSpPr>
          <p:cNvPr id="37" name="Text Placeholder 35">
            <a:extLst>
              <a:ext uri="{FF2B5EF4-FFF2-40B4-BE49-F238E27FC236}">
                <a16:creationId xmlns:a16="http://schemas.microsoft.com/office/drawing/2014/main" id="{28F74B10-F76D-4BBB-A284-01D5A0DF8BCB}"/>
              </a:ext>
            </a:extLst>
          </p:cNvPr>
          <p:cNvSpPr>
            <a:spLocks noGrp="1"/>
          </p:cNvSpPr>
          <p:nvPr>
            <p:ph type="body" sz="quarter" idx="36" hasCustomPrompt="1"/>
          </p:nvPr>
        </p:nvSpPr>
        <p:spPr>
          <a:xfrm>
            <a:off x="5431536" y="4489704"/>
            <a:ext cx="1462088" cy="649288"/>
          </a:xfrm>
        </p:spPr>
        <p:txBody>
          <a:bodyPr/>
          <a:lstStyle>
            <a:lvl1pPr marL="0" indent="0" algn="ctr">
              <a:lnSpc>
                <a:spcPct val="100000"/>
              </a:lnSpc>
              <a:spcBef>
                <a:spcPts val="0"/>
              </a:spcBef>
              <a:buNone/>
              <a:defRPr sz="2000"/>
            </a:lvl1pPr>
            <a:lvl2pPr marL="0" indent="0" algn="ctr">
              <a:lnSpc>
                <a:spcPct val="100000"/>
              </a:lnSpc>
              <a:spcBef>
                <a:spcPts val="0"/>
              </a:spcBef>
              <a:buNone/>
              <a:defRPr sz="1600"/>
            </a:lvl2pPr>
            <a:lvl3pPr>
              <a:defRPr sz="2000"/>
            </a:lvl3pPr>
            <a:lvl4pPr>
              <a:defRPr sz="2000"/>
            </a:lvl4pPr>
            <a:lvl5pPr>
              <a:defRPr sz="2000"/>
            </a:lvl5pPr>
          </a:lstStyle>
          <a:p>
            <a:pPr lvl="0"/>
            <a:r>
              <a:rPr lang="en-US" dirty="0"/>
              <a:t>Name</a:t>
            </a:r>
          </a:p>
          <a:p>
            <a:pPr lvl="1"/>
            <a:r>
              <a:rPr lang="en-US" dirty="0"/>
              <a:t>Title</a:t>
            </a:r>
          </a:p>
        </p:txBody>
      </p:sp>
      <p:sp>
        <p:nvSpPr>
          <p:cNvPr id="38" name="Text Placeholder 35">
            <a:extLst>
              <a:ext uri="{FF2B5EF4-FFF2-40B4-BE49-F238E27FC236}">
                <a16:creationId xmlns:a16="http://schemas.microsoft.com/office/drawing/2014/main" id="{BD245DC2-6D7B-4AEE-B8EE-0D0E473AFFF5}"/>
              </a:ext>
            </a:extLst>
          </p:cNvPr>
          <p:cNvSpPr>
            <a:spLocks noGrp="1"/>
          </p:cNvSpPr>
          <p:nvPr>
            <p:ph type="body" sz="quarter" idx="37" hasCustomPrompt="1"/>
          </p:nvPr>
        </p:nvSpPr>
        <p:spPr>
          <a:xfrm>
            <a:off x="7845552" y="4489704"/>
            <a:ext cx="1462088" cy="649288"/>
          </a:xfrm>
        </p:spPr>
        <p:txBody>
          <a:bodyPr/>
          <a:lstStyle>
            <a:lvl1pPr marL="0" indent="0" algn="ctr">
              <a:lnSpc>
                <a:spcPct val="100000"/>
              </a:lnSpc>
              <a:spcBef>
                <a:spcPts val="0"/>
              </a:spcBef>
              <a:buNone/>
              <a:defRPr sz="2000"/>
            </a:lvl1pPr>
            <a:lvl2pPr marL="0" indent="0" algn="ctr">
              <a:lnSpc>
                <a:spcPct val="100000"/>
              </a:lnSpc>
              <a:spcBef>
                <a:spcPts val="0"/>
              </a:spcBef>
              <a:buNone/>
              <a:defRPr sz="1600"/>
            </a:lvl2pPr>
            <a:lvl3pPr>
              <a:defRPr sz="2000"/>
            </a:lvl3pPr>
            <a:lvl4pPr>
              <a:defRPr sz="2000"/>
            </a:lvl4pPr>
            <a:lvl5pPr>
              <a:defRPr sz="2000"/>
            </a:lvl5pPr>
          </a:lstStyle>
          <a:p>
            <a:pPr lvl="0"/>
            <a:r>
              <a:rPr lang="en-US" dirty="0"/>
              <a:t>Name</a:t>
            </a:r>
          </a:p>
          <a:p>
            <a:pPr lvl="1"/>
            <a:r>
              <a:rPr lang="en-US" dirty="0"/>
              <a:t>Title</a:t>
            </a:r>
          </a:p>
        </p:txBody>
      </p:sp>
      <p:sp>
        <p:nvSpPr>
          <p:cNvPr id="39" name="Text Placeholder 35">
            <a:extLst>
              <a:ext uri="{FF2B5EF4-FFF2-40B4-BE49-F238E27FC236}">
                <a16:creationId xmlns:a16="http://schemas.microsoft.com/office/drawing/2014/main" id="{28069EAF-8C82-49CC-8A38-2ACAD26F7DE9}"/>
              </a:ext>
            </a:extLst>
          </p:cNvPr>
          <p:cNvSpPr>
            <a:spLocks noGrp="1"/>
          </p:cNvSpPr>
          <p:nvPr>
            <p:ph type="body" sz="quarter" idx="38" hasCustomPrompt="1"/>
          </p:nvPr>
        </p:nvSpPr>
        <p:spPr>
          <a:xfrm>
            <a:off x="10268712" y="4489704"/>
            <a:ext cx="1462088" cy="649288"/>
          </a:xfrm>
        </p:spPr>
        <p:txBody>
          <a:bodyPr/>
          <a:lstStyle>
            <a:lvl1pPr marL="0" indent="0" algn="ctr">
              <a:lnSpc>
                <a:spcPct val="100000"/>
              </a:lnSpc>
              <a:spcBef>
                <a:spcPts val="0"/>
              </a:spcBef>
              <a:buNone/>
              <a:defRPr sz="2000"/>
            </a:lvl1pPr>
            <a:lvl2pPr marL="0" indent="0" algn="ctr">
              <a:lnSpc>
                <a:spcPct val="100000"/>
              </a:lnSpc>
              <a:spcBef>
                <a:spcPts val="0"/>
              </a:spcBef>
              <a:buNone/>
              <a:defRPr sz="1600"/>
            </a:lvl2pPr>
            <a:lvl3pPr>
              <a:defRPr sz="2000"/>
            </a:lvl3pPr>
            <a:lvl4pPr>
              <a:defRPr sz="2000"/>
            </a:lvl4pPr>
            <a:lvl5pPr>
              <a:defRPr sz="2000"/>
            </a:lvl5pPr>
          </a:lstStyle>
          <a:p>
            <a:pPr lvl="0"/>
            <a:r>
              <a:rPr lang="en-US" dirty="0"/>
              <a:t>Name</a:t>
            </a:r>
          </a:p>
          <a:p>
            <a:pPr lvl="1"/>
            <a:r>
              <a:rPr lang="en-US" dirty="0"/>
              <a:t>Title</a:t>
            </a:r>
          </a:p>
        </p:txBody>
      </p:sp>
      <p:sp>
        <p:nvSpPr>
          <p:cNvPr id="40" name="Text Placeholder 35">
            <a:extLst>
              <a:ext uri="{FF2B5EF4-FFF2-40B4-BE49-F238E27FC236}">
                <a16:creationId xmlns:a16="http://schemas.microsoft.com/office/drawing/2014/main" id="{DAA3B1CD-59B3-4B73-B91A-88CED1D8FDD6}"/>
              </a:ext>
            </a:extLst>
          </p:cNvPr>
          <p:cNvSpPr>
            <a:spLocks noGrp="1"/>
          </p:cNvSpPr>
          <p:nvPr>
            <p:ph type="body" sz="quarter" idx="39" hasCustomPrompt="1"/>
          </p:nvPr>
        </p:nvSpPr>
        <p:spPr>
          <a:xfrm>
            <a:off x="594360" y="4489704"/>
            <a:ext cx="1462088" cy="649288"/>
          </a:xfrm>
        </p:spPr>
        <p:txBody>
          <a:bodyPr/>
          <a:lstStyle>
            <a:lvl1pPr marL="0" indent="0" algn="ctr">
              <a:lnSpc>
                <a:spcPct val="100000"/>
              </a:lnSpc>
              <a:spcBef>
                <a:spcPts val="0"/>
              </a:spcBef>
              <a:buNone/>
              <a:defRPr sz="2000"/>
            </a:lvl1pPr>
            <a:lvl2pPr marL="0" indent="0" algn="ctr">
              <a:lnSpc>
                <a:spcPct val="100000"/>
              </a:lnSpc>
              <a:spcBef>
                <a:spcPts val="0"/>
              </a:spcBef>
              <a:buNone/>
              <a:defRPr sz="1600"/>
            </a:lvl2pPr>
            <a:lvl3pPr>
              <a:defRPr sz="2000"/>
            </a:lvl3pPr>
            <a:lvl4pPr>
              <a:defRPr sz="2000"/>
            </a:lvl4pPr>
            <a:lvl5pPr>
              <a:defRPr sz="2000"/>
            </a:lvl5pPr>
          </a:lstStyle>
          <a:p>
            <a:pPr lvl="0"/>
            <a:r>
              <a:rPr lang="en-US" dirty="0"/>
              <a:t>Name</a:t>
            </a:r>
          </a:p>
          <a:p>
            <a:pPr lvl="1"/>
            <a:r>
              <a:rPr lang="en-US" dirty="0"/>
              <a:t>Title</a:t>
            </a:r>
          </a:p>
        </p:txBody>
      </p:sp>
      <p:sp>
        <p:nvSpPr>
          <p:cNvPr id="41" name="Text Placeholder 35">
            <a:extLst>
              <a:ext uri="{FF2B5EF4-FFF2-40B4-BE49-F238E27FC236}">
                <a16:creationId xmlns:a16="http://schemas.microsoft.com/office/drawing/2014/main" id="{C1FED6B0-DEB7-46E3-8038-FE6788AC24A9}"/>
              </a:ext>
            </a:extLst>
          </p:cNvPr>
          <p:cNvSpPr>
            <a:spLocks noGrp="1"/>
          </p:cNvSpPr>
          <p:nvPr>
            <p:ph type="body" sz="quarter" idx="35" hasCustomPrompt="1"/>
          </p:nvPr>
        </p:nvSpPr>
        <p:spPr>
          <a:xfrm>
            <a:off x="3008376" y="4489704"/>
            <a:ext cx="1462088" cy="649288"/>
          </a:xfrm>
        </p:spPr>
        <p:txBody>
          <a:bodyPr/>
          <a:lstStyle>
            <a:lvl1pPr marL="0" indent="0" algn="ctr">
              <a:lnSpc>
                <a:spcPct val="100000"/>
              </a:lnSpc>
              <a:spcBef>
                <a:spcPts val="0"/>
              </a:spcBef>
              <a:buNone/>
              <a:defRPr sz="2000"/>
            </a:lvl1pPr>
            <a:lvl2pPr marL="0" indent="0" algn="ctr">
              <a:lnSpc>
                <a:spcPct val="100000"/>
              </a:lnSpc>
              <a:spcBef>
                <a:spcPts val="0"/>
              </a:spcBef>
              <a:buNone/>
              <a:defRPr sz="1600"/>
            </a:lvl2pPr>
            <a:lvl3pPr>
              <a:defRPr sz="2000"/>
            </a:lvl3pPr>
            <a:lvl4pPr>
              <a:defRPr sz="2000"/>
            </a:lvl4pPr>
            <a:lvl5pPr>
              <a:defRPr sz="2000"/>
            </a:lvl5pPr>
          </a:lstStyle>
          <a:p>
            <a:pPr lvl="0"/>
            <a:r>
              <a:rPr lang="en-US" dirty="0"/>
              <a:t>Name</a:t>
            </a:r>
          </a:p>
          <a:p>
            <a:pPr lvl="1"/>
            <a:r>
              <a:rPr lang="en-US" dirty="0"/>
              <a:t>Title</a:t>
            </a:r>
          </a:p>
        </p:txBody>
      </p:sp>
    </p:spTree>
    <p:extLst>
      <p:ext uri="{BB962C8B-B14F-4D97-AF65-F5344CB8AC3E}">
        <p14:creationId xmlns:p14="http://schemas.microsoft.com/office/powerpoint/2010/main" val="4315117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مقارنة">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B671BDE-E45C-41A1-9B98-4A607D703855}"/>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C3D0D377-28B0-417D-886B-9483AF064975}"/>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F8F91F8-0767-40B5-A3AA-72931FC192EA}"/>
              </a:ext>
            </a:extLst>
          </p:cNvPr>
          <p:cNvSpPr>
            <a:spLocks noGrp="1"/>
          </p:cNvSpPr>
          <p:nvPr>
            <p:ph type="title"/>
          </p:nvPr>
        </p:nvSpPr>
        <p:spPr>
          <a:xfrm>
            <a:off x="1115568" y="548640"/>
            <a:ext cx="10168128" cy="1179576"/>
          </a:xfrm>
        </p:spPr>
        <p:txBody>
          <a:bodyPr>
            <a:normAutofit/>
          </a:bodyPr>
          <a:lstStyle>
            <a:lvl1pPr>
              <a:defRPr sz="4000"/>
            </a:lvl1pPr>
          </a:lstStyle>
          <a:p>
            <a:r>
              <a:rPr lang="ar-SA"/>
              <a:t>انقر لتحرير نمط عنوان الشكل الرئيسي</a:t>
            </a:r>
            <a:endParaRPr lang="en-US" dirty="0"/>
          </a:p>
        </p:txBody>
      </p:sp>
      <p:sp>
        <p:nvSpPr>
          <p:cNvPr id="3" name="Text Placeholder 2">
            <a:extLst>
              <a:ext uri="{FF2B5EF4-FFF2-40B4-BE49-F238E27FC236}">
                <a16:creationId xmlns:a16="http://schemas.microsoft.com/office/drawing/2014/main" id="{AAAE0554-8BEE-4BF6-9519-51B8475D35E1}"/>
              </a:ext>
            </a:extLst>
          </p:cNvPr>
          <p:cNvSpPr>
            <a:spLocks noGrp="1"/>
          </p:cNvSpPr>
          <p:nvPr>
            <p:ph type="body" idx="1"/>
          </p:nvPr>
        </p:nvSpPr>
        <p:spPr>
          <a:xfrm>
            <a:off x="1115568"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SA"/>
              <a:t>انقر لتحرير أنماط نص الشكل الرئيسي</a:t>
            </a:r>
          </a:p>
        </p:txBody>
      </p:sp>
      <p:sp>
        <p:nvSpPr>
          <p:cNvPr id="4" name="Content Placeholder 3">
            <a:extLst>
              <a:ext uri="{FF2B5EF4-FFF2-40B4-BE49-F238E27FC236}">
                <a16:creationId xmlns:a16="http://schemas.microsoft.com/office/drawing/2014/main" id="{FD4A358D-C930-48E0-B372-06A826B74C47}"/>
              </a:ext>
            </a:extLst>
          </p:cNvPr>
          <p:cNvSpPr>
            <a:spLocks noGrp="1"/>
          </p:cNvSpPr>
          <p:nvPr>
            <p:ph sz="half" idx="2"/>
          </p:nvPr>
        </p:nvSpPr>
        <p:spPr>
          <a:xfrm>
            <a:off x="1115568" y="3203688"/>
            <a:ext cx="4937760" cy="2968512"/>
          </a:xfrm>
        </p:spPr>
        <p:txBody>
          <a:bodyPr/>
          <a:lstStyle>
            <a:lvl1pPr>
              <a:spcBef>
                <a:spcPts val="1000"/>
              </a:spcBef>
              <a:defRPr sz="1800"/>
            </a:lvl1pPr>
            <a:lvl2pPr>
              <a:spcBef>
                <a:spcPts val="1000"/>
              </a:spcBef>
              <a:defRPr sz="1800"/>
            </a:lvl2pPr>
            <a:lvl3pPr>
              <a:spcBef>
                <a:spcPts val="1000"/>
              </a:spcBef>
              <a:defRPr sz="1800"/>
            </a:lvl3pPr>
            <a:lvl4pPr>
              <a:spcBef>
                <a:spcPts val="1000"/>
              </a:spcBef>
              <a:defRPr sz="1800"/>
            </a:lvl4pPr>
            <a:lvl5pPr>
              <a:spcBef>
                <a:spcPts val="1000"/>
              </a:spcBef>
              <a:defRPr sz="1800"/>
            </a:lvl5pPr>
          </a:lstStyle>
          <a:p>
            <a:pPr lvl="0"/>
            <a:r>
              <a:rPr lang="ar-SA"/>
              <a:t>انقر لتحرير أنماط نص الشكل الرئيسي</a:t>
            </a:r>
          </a:p>
          <a:p>
            <a:pPr lvl="1"/>
            <a:r>
              <a:rPr lang="ar-SA"/>
              <a:t>المستوى الثاني</a:t>
            </a:r>
          </a:p>
          <a:p>
            <a:pPr lvl="2"/>
            <a:r>
              <a:rPr lang="ar-SA"/>
              <a:t>المستوى الثالث</a:t>
            </a:r>
          </a:p>
          <a:p>
            <a:pPr lvl="3"/>
            <a:r>
              <a:rPr lang="ar-SA"/>
              <a:t>المستوى الرابع</a:t>
            </a:r>
          </a:p>
          <a:p>
            <a:pPr lvl="4"/>
            <a:r>
              <a:rPr lang="ar-SA"/>
              <a:t>المستوى الخامس</a:t>
            </a:r>
            <a:endParaRPr lang="en-US" dirty="0"/>
          </a:p>
        </p:txBody>
      </p:sp>
      <p:sp>
        <p:nvSpPr>
          <p:cNvPr id="5" name="Text Placeholder 4">
            <a:extLst>
              <a:ext uri="{FF2B5EF4-FFF2-40B4-BE49-F238E27FC236}">
                <a16:creationId xmlns:a16="http://schemas.microsoft.com/office/drawing/2014/main" id="{83B6615E-4966-4150-83B6-C47591B36383}"/>
              </a:ext>
            </a:extLst>
          </p:cNvPr>
          <p:cNvSpPr>
            <a:spLocks noGrp="1"/>
          </p:cNvSpPr>
          <p:nvPr>
            <p:ph type="body" sz="quarter" idx="3"/>
          </p:nvPr>
        </p:nvSpPr>
        <p:spPr>
          <a:xfrm>
            <a:off x="6345936"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SA"/>
              <a:t>انقر لتحرير أنماط نص الشكل الرئيسي</a:t>
            </a:r>
          </a:p>
        </p:txBody>
      </p:sp>
      <p:sp>
        <p:nvSpPr>
          <p:cNvPr id="6" name="Content Placeholder 5">
            <a:extLst>
              <a:ext uri="{FF2B5EF4-FFF2-40B4-BE49-F238E27FC236}">
                <a16:creationId xmlns:a16="http://schemas.microsoft.com/office/drawing/2014/main" id="{BD409F6B-C17B-4B4F-9F35-5068BDC4E2FD}"/>
              </a:ext>
            </a:extLst>
          </p:cNvPr>
          <p:cNvSpPr>
            <a:spLocks noGrp="1"/>
          </p:cNvSpPr>
          <p:nvPr>
            <p:ph sz="quarter" idx="4"/>
          </p:nvPr>
        </p:nvSpPr>
        <p:spPr>
          <a:xfrm>
            <a:off x="6345936" y="3203687"/>
            <a:ext cx="4937760" cy="2968511"/>
          </a:xfrm>
        </p:spPr>
        <p:txBody>
          <a:bodyPr/>
          <a:lstStyle>
            <a:lvl1pPr>
              <a:spcBef>
                <a:spcPts val="1000"/>
              </a:spcBef>
              <a:defRPr sz="1800"/>
            </a:lvl1pPr>
            <a:lvl2pPr>
              <a:spcBef>
                <a:spcPts val="1000"/>
              </a:spcBef>
              <a:defRPr sz="1800"/>
            </a:lvl2pPr>
            <a:lvl3pPr>
              <a:spcBef>
                <a:spcPts val="1000"/>
              </a:spcBef>
              <a:defRPr sz="1800"/>
            </a:lvl3pPr>
            <a:lvl4pPr>
              <a:spcBef>
                <a:spcPts val="1000"/>
              </a:spcBef>
              <a:defRPr sz="1800"/>
            </a:lvl4pPr>
            <a:lvl5pPr>
              <a:spcBef>
                <a:spcPts val="1000"/>
              </a:spcBef>
              <a:defRPr sz="1800"/>
            </a:lvl5pPr>
          </a:lstStyle>
          <a:p>
            <a:pPr lvl="0"/>
            <a:r>
              <a:rPr lang="ar-SA"/>
              <a:t>انقر لتحرير أنماط نص الشكل الرئيسي</a:t>
            </a:r>
          </a:p>
          <a:p>
            <a:pPr lvl="1"/>
            <a:r>
              <a:rPr lang="ar-SA"/>
              <a:t>المستوى الثاني</a:t>
            </a:r>
          </a:p>
          <a:p>
            <a:pPr lvl="2"/>
            <a:r>
              <a:rPr lang="ar-SA"/>
              <a:t>المستوى الثالث</a:t>
            </a:r>
          </a:p>
          <a:p>
            <a:pPr lvl="3"/>
            <a:r>
              <a:rPr lang="ar-SA"/>
              <a:t>المستوى الرابع</a:t>
            </a:r>
          </a:p>
          <a:p>
            <a:pPr lvl="4"/>
            <a:r>
              <a:rPr lang="ar-SA"/>
              <a:t>المستوى الخامس</a:t>
            </a:r>
            <a:endParaRPr lang="en-US" dirty="0"/>
          </a:p>
        </p:txBody>
      </p:sp>
      <p:sp>
        <p:nvSpPr>
          <p:cNvPr id="7" name="Date Placeholder 6">
            <a:extLst>
              <a:ext uri="{FF2B5EF4-FFF2-40B4-BE49-F238E27FC236}">
                <a16:creationId xmlns:a16="http://schemas.microsoft.com/office/drawing/2014/main" id="{C8BC356D-052B-4A9B-8B2F-6665FD325AB3}"/>
              </a:ext>
            </a:extLst>
          </p:cNvPr>
          <p:cNvSpPr>
            <a:spLocks noGrp="1"/>
          </p:cNvSpPr>
          <p:nvPr>
            <p:ph type="dt" sz="half" idx="10"/>
          </p:nvPr>
        </p:nvSpPr>
        <p:spPr>
          <a:xfrm>
            <a:off x="905256" y="6356350"/>
            <a:ext cx="2743200" cy="365125"/>
          </a:xfrm>
        </p:spPr>
        <p:txBody>
          <a:bodyPr/>
          <a:lstStyle/>
          <a:p>
            <a:r>
              <a:rPr lang="en-US" dirty="0"/>
              <a:t>9/4/20XX</a:t>
            </a:r>
          </a:p>
        </p:txBody>
      </p:sp>
      <p:sp>
        <p:nvSpPr>
          <p:cNvPr id="8" name="Footer Placeholder 7">
            <a:extLst>
              <a:ext uri="{FF2B5EF4-FFF2-40B4-BE49-F238E27FC236}">
                <a16:creationId xmlns:a16="http://schemas.microsoft.com/office/drawing/2014/main" id="{69C5E5FA-26A9-467C-93E3-8476142D1D46}"/>
              </a:ext>
            </a:extLst>
          </p:cNvPr>
          <p:cNvSpPr>
            <a:spLocks noGrp="1"/>
          </p:cNvSpPr>
          <p:nvPr>
            <p:ph type="ftr" sz="quarter" idx="11"/>
          </p:nvPr>
        </p:nvSpPr>
        <p:spPr/>
        <p:txBody>
          <a:bodyPr/>
          <a:lstStyle/>
          <a:p>
            <a:r>
              <a:rPr lang="en-US" dirty="0"/>
              <a:t>Presentation Title</a:t>
            </a:r>
          </a:p>
        </p:txBody>
      </p:sp>
      <p:sp>
        <p:nvSpPr>
          <p:cNvPr id="9" name="Slide Number Placeholder 8">
            <a:extLst>
              <a:ext uri="{FF2B5EF4-FFF2-40B4-BE49-F238E27FC236}">
                <a16:creationId xmlns:a16="http://schemas.microsoft.com/office/drawing/2014/main" id="{D279E50C-1E40-4B48-871B-E392428D20A3}"/>
              </a:ext>
            </a:extLst>
          </p:cNvPr>
          <p:cNvSpPr>
            <a:spLocks noGrp="1"/>
          </p:cNvSpPr>
          <p:nvPr>
            <p:ph type="sldNum" sz="quarter" idx="12"/>
          </p:nvPr>
        </p:nvSpPr>
        <p:spPr>
          <a:xfrm>
            <a:off x="8540496" y="6356350"/>
            <a:ext cx="2743200" cy="365125"/>
          </a:xfrm>
        </p:spPr>
        <p:txBody>
          <a:bodyPr/>
          <a:lstStyle/>
          <a:p>
            <a:fld id="{A65A5C87-DF58-40C8-B092-1DE63DB4547E}" type="slidenum">
              <a:rPr lang="en-US" smtClean="0"/>
              <a:t>‹#›</a:t>
            </a:fld>
            <a:endParaRPr lang="en-US" dirty="0"/>
          </a:p>
        </p:txBody>
      </p:sp>
    </p:spTree>
    <p:extLst>
      <p:ext uri="{BB962C8B-B14F-4D97-AF65-F5344CB8AC3E}">
        <p14:creationId xmlns:p14="http://schemas.microsoft.com/office/powerpoint/2010/main" val="16069349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mparison 3 column">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B671BDE-E45C-41A1-9B98-4A607D703855}"/>
              </a:ext>
            </a:extLst>
          </p:cNvPr>
          <p:cNvSpPr/>
          <p:nvPr userDrawn="1"/>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C3D0D377-28B0-417D-886B-9483AF064975}"/>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F8F91F8-0767-40B5-A3AA-72931FC192EA}"/>
              </a:ext>
            </a:extLst>
          </p:cNvPr>
          <p:cNvSpPr>
            <a:spLocks noGrp="1"/>
          </p:cNvSpPr>
          <p:nvPr>
            <p:ph type="title"/>
          </p:nvPr>
        </p:nvSpPr>
        <p:spPr>
          <a:xfrm>
            <a:off x="1115568" y="548640"/>
            <a:ext cx="10168128" cy="1179576"/>
          </a:xfrm>
        </p:spPr>
        <p:txBody>
          <a:bodyPr>
            <a:normAutofit/>
          </a:bodyPr>
          <a:lstStyle>
            <a:lvl1pPr>
              <a:defRPr sz="4000"/>
            </a:lvl1pPr>
          </a:lstStyle>
          <a:p>
            <a:r>
              <a:rPr lang="ar-SA"/>
              <a:t>انقر لتحرير نمط عنوان الشكل الرئيسي</a:t>
            </a:r>
            <a:endParaRPr lang="en-US" dirty="0"/>
          </a:p>
        </p:txBody>
      </p:sp>
      <p:sp>
        <p:nvSpPr>
          <p:cNvPr id="3" name="Text Placeholder 2">
            <a:extLst>
              <a:ext uri="{FF2B5EF4-FFF2-40B4-BE49-F238E27FC236}">
                <a16:creationId xmlns:a16="http://schemas.microsoft.com/office/drawing/2014/main" id="{AAAE0554-8BEE-4BF6-9519-51B8475D35E1}"/>
              </a:ext>
            </a:extLst>
          </p:cNvPr>
          <p:cNvSpPr>
            <a:spLocks noGrp="1"/>
          </p:cNvSpPr>
          <p:nvPr>
            <p:ph type="body" idx="1"/>
          </p:nvPr>
        </p:nvSpPr>
        <p:spPr>
          <a:xfrm>
            <a:off x="576072" y="2372650"/>
            <a:ext cx="329184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SA"/>
              <a:t>انقر لتحرير أنماط نص الشكل الرئيسي</a:t>
            </a:r>
          </a:p>
        </p:txBody>
      </p:sp>
      <p:sp>
        <p:nvSpPr>
          <p:cNvPr id="4" name="Content Placeholder 3">
            <a:extLst>
              <a:ext uri="{FF2B5EF4-FFF2-40B4-BE49-F238E27FC236}">
                <a16:creationId xmlns:a16="http://schemas.microsoft.com/office/drawing/2014/main" id="{FD4A358D-C930-48E0-B372-06A826B74C47}"/>
              </a:ext>
            </a:extLst>
          </p:cNvPr>
          <p:cNvSpPr>
            <a:spLocks noGrp="1"/>
          </p:cNvSpPr>
          <p:nvPr>
            <p:ph sz="half" idx="2"/>
          </p:nvPr>
        </p:nvSpPr>
        <p:spPr>
          <a:xfrm>
            <a:off x="576072" y="3203688"/>
            <a:ext cx="3291840" cy="2968512"/>
          </a:xfrm>
        </p:spPr>
        <p:txBody>
          <a:bodyPr/>
          <a:lstStyle>
            <a:lvl1pPr>
              <a:spcBef>
                <a:spcPts val="1000"/>
              </a:spcBef>
              <a:defRPr sz="1800"/>
            </a:lvl1pPr>
            <a:lvl2pPr>
              <a:spcBef>
                <a:spcPts val="1000"/>
              </a:spcBef>
              <a:defRPr sz="1800"/>
            </a:lvl2pPr>
            <a:lvl3pPr>
              <a:spcBef>
                <a:spcPts val="1000"/>
              </a:spcBef>
              <a:defRPr sz="1800"/>
            </a:lvl3pPr>
            <a:lvl4pPr>
              <a:spcBef>
                <a:spcPts val="1000"/>
              </a:spcBef>
              <a:defRPr sz="1800"/>
            </a:lvl4pPr>
            <a:lvl5pPr>
              <a:spcBef>
                <a:spcPts val="1000"/>
              </a:spcBef>
              <a:defRPr sz="1800"/>
            </a:lvl5pPr>
          </a:lstStyle>
          <a:p>
            <a:pPr lvl="0"/>
            <a:r>
              <a:rPr lang="ar-SA"/>
              <a:t>انقر لتحرير أنماط نص الشكل الرئيسي</a:t>
            </a:r>
          </a:p>
          <a:p>
            <a:pPr lvl="1"/>
            <a:r>
              <a:rPr lang="ar-SA"/>
              <a:t>المستوى الثاني</a:t>
            </a:r>
          </a:p>
          <a:p>
            <a:pPr lvl="2"/>
            <a:r>
              <a:rPr lang="ar-SA"/>
              <a:t>المستوى الثالث</a:t>
            </a:r>
          </a:p>
          <a:p>
            <a:pPr lvl="3"/>
            <a:r>
              <a:rPr lang="ar-SA"/>
              <a:t>المستوى الرابع</a:t>
            </a:r>
          </a:p>
          <a:p>
            <a:pPr lvl="4"/>
            <a:r>
              <a:rPr lang="ar-SA"/>
              <a:t>المستوى الخامس</a:t>
            </a:r>
            <a:endParaRPr lang="en-US" dirty="0"/>
          </a:p>
        </p:txBody>
      </p:sp>
      <p:sp>
        <p:nvSpPr>
          <p:cNvPr id="5" name="Text Placeholder 4">
            <a:extLst>
              <a:ext uri="{FF2B5EF4-FFF2-40B4-BE49-F238E27FC236}">
                <a16:creationId xmlns:a16="http://schemas.microsoft.com/office/drawing/2014/main" id="{83B6615E-4966-4150-83B6-C47591B36383}"/>
              </a:ext>
            </a:extLst>
          </p:cNvPr>
          <p:cNvSpPr>
            <a:spLocks noGrp="1"/>
          </p:cNvSpPr>
          <p:nvPr>
            <p:ph type="body" sz="quarter" idx="3"/>
          </p:nvPr>
        </p:nvSpPr>
        <p:spPr>
          <a:xfrm>
            <a:off x="4507992" y="2372650"/>
            <a:ext cx="329184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SA"/>
              <a:t>انقر لتحرير أنماط نص الشكل الرئيسي</a:t>
            </a:r>
          </a:p>
        </p:txBody>
      </p:sp>
      <p:sp>
        <p:nvSpPr>
          <p:cNvPr id="6" name="Content Placeholder 5">
            <a:extLst>
              <a:ext uri="{FF2B5EF4-FFF2-40B4-BE49-F238E27FC236}">
                <a16:creationId xmlns:a16="http://schemas.microsoft.com/office/drawing/2014/main" id="{BD409F6B-C17B-4B4F-9F35-5068BDC4E2FD}"/>
              </a:ext>
            </a:extLst>
          </p:cNvPr>
          <p:cNvSpPr>
            <a:spLocks noGrp="1"/>
          </p:cNvSpPr>
          <p:nvPr>
            <p:ph sz="quarter" idx="4"/>
          </p:nvPr>
        </p:nvSpPr>
        <p:spPr>
          <a:xfrm>
            <a:off x="4507992" y="3203687"/>
            <a:ext cx="3291840" cy="2968511"/>
          </a:xfrm>
        </p:spPr>
        <p:txBody>
          <a:bodyPr/>
          <a:lstStyle>
            <a:lvl1pPr>
              <a:spcBef>
                <a:spcPts val="1000"/>
              </a:spcBef>
              <a:defRPr sz="1800"/>
            </a:lvl1pPr>
            <a:lvl2pPr>
              <a:spcBef>
                <a:spcPts val="1000"/>
              </a:spcBef>
              <a:defRPr sz="1800"/>
            </a:lvl2pPr>
            <a:lvl3pPr>
              <a:spcBef>
                <a:spcPts val="1000"/>
              </a:spcBef>
              <a:defRPr sz="1800"/>
            </a:lvl3pPr>
            <a:lvl4pPr>
              <a:spcBef>
                <a:spcPts val="1000"/>
              </a:spcBef>
              <a:defRPr sz="1800"/>
            </a:lvl4pPr>
            <a:lvl5pPr>
              <a:spcBef>
                <a:spcPts val="1000"/>
              </a:spcBef>
              <a:defRPr sz="1800"/>
            </a:lvl5pPr>
          </a:lstStyle>
          <a:p>
            <a:pPr lvl="0"/>
            <a:r>
              <a:rPr lang="ar-SA"/>
              <a:t>انقر لتحرير أنماط نص الشكل الرئيسي</a:t>
            </a:r>
          </a:p>
          <a:p>
            <a:pPr lvl="1"/>
            <a:r>
              <a:rPr lang="ar-SA"/>
              <a:t>المستوى الثاني</a:t>
            </a:r>
          </a:p>
          <a:p>
            <a:pPr lvl="2"/>
            <a:r>
              <a:rPr lang="ar-SA"/>
              <a:t>المستوى الثالث</a:t>
            </a:r>
          </a:p>
          <a:p>
            <a:pPr lvl="3"/>
            <a:r>
              <a:rPr lang="ar-SA"/>
              <a:t>المستوى الرابع</a:t>
            </a:r>
          </a:p>
          <a:p>
            <a:pPr lvl="4"/>
            <a:r>
              <a:rPr lang="ar-SA"/>
              <a:t>المستوى الخامس</a:t>
            </a:r>
            <a:endParaRPr lang="en-US" dirty="0"/>
          </a:p>
        </p:txBody>
      </p:sp>
      <p:sp>
        <p:nvSpPr>
          <p:cNvPr id="7" name="Date Placeholder 6">
            <a:extLst>
              <a:ext uri="{FF2B5EF4-FFF2-40B4-BE49-F238E27FC236}">
                <a16:creationId xmlns:a16="http://schemas.microsoft.com/office/drawing/2014/main" id="{C8BC356D-052B-4A9B-8B2F-6665FD325AB3}"/>
              </a:ext>
            </a:extLst>
          </p:cNvPr>
          <p:cNvSpPr>
            <a:spLocks noGrp="1"/>
          </p:cNvSpPr>
          <p:nvPr>
            <p:ph type="dt" sz="half" idx="10"/>
          </p:nvPr>
        </p:nvSpPr>
        <p:spPr>
          <a:xfrm>
            <a:off x="905256" y="6356350"/>
            <a:ext cx="2743200" cy="365125"/>
          </a:xfrm>
        </p:spPr>
        <p:txBody>
          <a:bodyPr/>
          <a:lstStyle/>
          <a:p>
            <a:r>
              <a:rPr lang="en-US" dirty="0"/>
              <a:t>9/4/20XX</a:t>
            </a:r>
          </a:p>
        </p:txBody>
      </p:sp>
      <p:sp>
        <p:nvSpPr>
          <p:cNvPr id="8" name="Footer Placeholder 7">
            <a:extLst>
              <a:ext uri="{FF2B5EF4-FFF2-40B4-BE49-F238E27FC236}">
                <a16:creationId xmlns:a16="http://schemas.microsoft.com/office/drawing/2014/main" id="{69C5E5FA-26A9-467C-93E3-8476142D1D46}"/>
              </a:ext>
            </a:extLst>
          </p:cNvPr>
          <p:cNvSpPr>
            <a:spLocks noGrp="1"/>
          </p:cNvSpPr>
          <p:nvPr>
            <p:ph type="ftr" sz="quarter" idx="11"/>
          </p:nvPr>
        </p:nvSpPr>
        <p:spPr/>
        <p:txBody>
          <a:bodyPr/>
          <a:lstStyle/>
          <a:p>
            <a:r>
              <a:rPr lang="en-US" dirty="0"/>
              <a:t>Presentation Title</a:t>
            </a:r>
          </a:p>
        </p:txBody>
      </p:sp>
      <p:sp>
        <p:nvSpPr>
          <p:cNvPr id="9" name="Slide Number Placeholder 8">
            <a:extLst>
              <a:ext uri="{FF2B5EF4-FFF2-40B4-BE49-F238E27FC236}">
                <a16:creationId xmlns:a16="http://schemas.microsoft.com/office/drawing/2014/main" id="{D279E50C-1E40-4B48-871B-E392428D20A3}"/>
              </a:ext>
            </a:extLst>
          </p:cNvPr>
          <p:cNvSpPr>
            <a:spLocks noGrp="1"/>
          </p:cNvSpPr>
          <p:nvPr>
            <p:ph type="sldNum" sz="quarter" idx="12"/>
          </p:nvPr>
        </p:nvSpPr>
        <p:spPr>
          <a:xfrm>
            <a:off x="8540496" y="6356350"/>
            <a:ext cx="2743200" cy="365125"/>
          </a:xfrm>
        </p:spPr>
        <p:txBody>
          <a:bodyPr/>
          <a:lstStyle/>
          <a:p>
            <a:fld id="{A65A5C87-DF58-40C8-B092-1DE63DB4547E}" type="slidenum">
              <a:rPr lang="en-US" smtClean="0"/>
              <a:t>‹#›</a:t>
            </a:fld>
            <a:endParaRPr lang="en-US" dirty="0"/>
          </a:p>
        </p:txBody>
      </p:sp>
      <p:sp>
        <p:nvSpPr>
          <p:cNvPr id="14" name="Text Placeholder 4">
            <a:extLst>
              <a:ext uri="{FF2B5EF4-FFF2-40B4-BE49-F238E27FC236}">
                <a16:creationId xmlns:a16="http://schemas.microsoft.com/office/drawing/2014/main" id="{CE04853A-B5A7-418B-B49F-E718136614E0}"/>
              </a:ext>
            </a:extLst>
          </p:cNvPr>
          <p:cNvSpPr>
            <a:spLocks noGrp="1"/>
          </p:cNvSpPr>
          <p:nvPr>
            <p:ph type="body" sz="quarter" idx="13"/>
          </p:nvPr>
        </p:nvSpPr>
        <p:spPr>
          <a:xfrm>
            <a:off x="8439912" y="2372650"/>
            <a:ext cx="329184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SA"/>
              <a:t>انقر لتحرير أنماط نص الشكل الرئيسي</a:t>
            </a:r>
          </a:p>
        </p:txBody>
      </p:sp>
      <p:sp>
        <p:nvSpPr>
          <p:cNvPr id="16" name="Content Placeholder 5">
            <a:extLst>
              <a:ext uri="{FF2B5EF4-FFF2-40B4-BE49-F238E27FC236}">
                <a16:creationId xmlns:a16="http://schemas.microsoft.com/office/drawing/2014/main" id="{D08E5547-BBB9-4D87-A012-6BC6B1330861}"/>
              </a:ext>
            </a:extLst>
          </p:cNvPr>
          <p:cNvSpPr>
            <a:spLocks noGrp="1"/>
          </p:cNvSpPr>
          <p:nvPr>
            <p:ph sz="quarter" idx="14"/>
          </p:nvPr>
        </p:nvSpPr>
        <p:spPr>
          <a:xfrm>
            <a:off x="8439912" y="3203687"/>
            <a:ext cx="3291840" cy="2968511"/>
          </a:xfrm>
        </p:spPr>
        <p:txBody>
          <a:bodyPr/>
          <a:lstStyle>
            <a:lvl1pPr>
              <a:spcBef>
                <a:spcPts val="1000"/>
              </a:spcBef>
              <a:defRPr sz="1800"/>
            </a:lvl1pPr>
            <a:lvl2pPr>
              <a:spcBef>
                <a:spcPts val="1000"/>
              </a:spcBef>
              <a:defRPr sz="1800"/>
            </a:lvl2pPr>
            <a:lvl3pPr>
              <a:spcBef>
                <a:spcPts val="1000"/>
              </a:spcBef>
              <a:defRPr sz="1800"/>
            </a:lvl3pPr>
            <a:lvl4pPr>
              <a:spcBef>
                <a:spcPts val="1000"/>
              </a:spcBef>
              <a:defRPr sz="1800"/>
            </a:lvl4pPr>
            <a:lvl5pPr>
              <a:spcBef>
                <a:spcPts val="1000"/>
              </a:spcBef>
              <a:defRPr sz="1800"/>
            </a:lvl5pPr>
          </a:lstStyle>
          <a:p>
            <a:pPr lvl="0"/>
            <a:r>
              <a:rPr lang="ar-SA"/>
              <a:t>انقر لتحرير أنماط نص الشكل الرئيسي</a:t>
            </a:r>
          </a:p>
          <a:p>
            <a:pPr lvl="1"/>
            <a:r>
              <a:rPr lang="ar-SA"/>
              <a:t>المستوى الثاني</a:t>
            </a:r>
          </a:p>
          <a:p>
            <a:pPr lvl="2"/>
            <a:r>
              <a:rPr lang="ar-SA"/>
              <a:t>المستوى الثالث</a:t>
            </a:r>
          </a:p>
          <a:p>
            <a:pPr lvl="3"/>
            <a:r>
              <a:rPr lang="ar-SA"/>
              <a:t>المستوى الرابع</a:t>
            </a:r>
          </a:p>
          <a:p>
            <a:pPr lvl="4"/>
            <a:r>
              <a:rPr lang="ar-SA"/>
              <a:t>المستوى الخامس</a:t>
            </a:r>
            <a:endParaRPr lang="en-US" dirty="0"/>
          </a:p>
        </p:txBody>
      </p:sp>
    </p:spTree>
    <p:extLst>
      <p:ext uri="{BB962C8B-B14F-4D97-AF65-F5344CB8AC3E}">
        <p14:creationId xmlns:p14="http://schemas.microsoft.com/office/powerpoint/2010/main" val="22022610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B325BDE-35A4-4AAD-960B-C1415864ADD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ar-SA"/>
              <a:t>انقر لتحرير نمط عنوان الشكل الرئيسي</a:t>
            </a:r>
            <a:endParaRPr lang="en-US" dirty="0"/>
          </a:p>
        </p:txBody>
      </p:sp>
      <p:sp>
        <p:nvSpPr>
          <p:cNvPr id="3" name="Text Placeholder 2">
            <a:extLst>
              <a:ext uri="{FF2B5EF4-FFF2-40B4-BE49-F238E27FC236}">
                <a16:creationId xmlns:a16="http://schemas.microsoft.com/office/drawing/2014/main" id="{BE459C78-0CC4-4552-93DD-49B4194D005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ar-SA"/>
              <a:t>انقر لتحرير أنماط نص الشكل الرئيسي</a:t>
            </a:r>
          </a:p>
          <a:p>
            <a:pPr lvl="1"/>
            <a:r>
              <a:rPr lang="ar-SA"/>
              <a:t>المستوى الثاني</a:t>
            </a:r>
          </a:p>
          <a:p>
            <a:pPr lvl="2"/>
            <a:r>
              <a:rPr lang="ar-SA"/>
              <a:t>المستوى الثالث</a:t>
            </a:r>
          </a:p>
          <a:p>
            <a:pPr lvl="3"/>
            <a:r>
              <a:rPr lang="ar-SA"/>
              <a:t>المستوى الرابع</a:t>
            </a:r>
          </a:p>
          <a:p>
            <a:pPr lvl="4"/>
            <a:r>
              <a:rPr lang="ar-SA"/>
              <a:t>المستوى الخامس</a:t>
            </a:r>
            <a:endParaRPr lang="en-US" dirty="0"/>
          </a:p>
        </p:txBody>
      </p:sp>
      <p:sp>
        <p:nvSpPr>
          <p:cNvPr id="4" name="Date Placeholder 3">
            <a:extLst>
              <a:ext uri="{FF2B5EF4-FFF2-40B4-BE49-F238E27FC236}">
                <a16:creationId xmlns:a16="http://schemas.microsoft.com/office/drawing/2014/main" id="{06744A3C-9C54-46A6-B3EF-5B36362423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dirty="0"/>
              <a:t>9/4/20XX</a:t>
            </a:r>
          </a:p>
        </p:txBody>
      </p:sp>
      <p:sp>
        <p:nvSpPr>
          <p:cNvPr id="5" name="Footer Placeholder 4">
            <a:extLst>
              <a:ext uri="{FF2B5EF4-FFF2-40B4-BE49-F238E27FC236}">
                <a16:creationId xmlns:a16="http://schemas.microsoft.com/office/drawing/2014/main" id="{07D5A696-7B4B-4181-A961-7D66556D507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Presentation Title</a:t>
            </a:r>
          </a:p>
        </p:txBody>
      </p:sp>
      <p:sp>
        <p:nvSpPr>
          <p:cNvPr id="6" name="Slide Number Placeholder 5">
            <a:extLst>
              <a:ext uri="{FF2B5EF4-FFF2-40B4-BE49-F238E27FC236}">
                <a16:creationId xmlns:a16="http://schemas.microsoft.com/office/drawing/2014/main" id="{23038CB5-8F4A-401D-A3A9-B27DC15B7A8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65A5C87-DF58-40C8-B092-1DE63DB4547E}" type="slidenum">
              <a:rPr lang="en-US" smtClean="0"/>
              <a:t>‹#›</a:t>
            </a:fld>
            <a:endParaRPr lang="en-US" dirty="0"/>
          </a:p>
        </p:txBody>
      </p:sp>
    </p:spTree>
    <p:extLst>
      <p:ext uri="{BB962C8B-B14F-4D97-AF65-F5344CB8AC3E}">
        <p14:creationId xmlns:p14="http://schemas.microsoft.com/office/powerpoint/2010/main" val="1785134420"/>
      </p:ext>
    </p:extLst>
  </p:cSld>
  <p:clrMap bg1="lt1" tx1="dk1" bg2="lt2" tx2="dk2" accent1="accent1" accent2="accent2" accent3="accent3" accent4="accent4" accent5="accent5" accent6="accent6" hlink="hlink" folHlink="folHlink"/>
  <p:sldLayoutIdLst>
    <p:sldLayoutId id="2147483721" r:id="rId1"/>
    <p:sldLayoutId id="2147483730" r:id="rId2"/>
    <p:sldLayoutId id="2147483731" r:id="rId3"/>
    <p:sldLayoutId id="2147483723" r:id="rId4"/>
    <p:sldLayoutId id="2147483722" r:id="rId5"/>
    <p:sldLayoutId id="2147483732" r:id="rId6"/>
    <p:sldLayoutId id="2147483736" r:id="rId7"/>
    <p:sldLayoutId id="2147483725" r:id="rId8"/>
    <p:sldLayoutId id="2147483733" r:id="rId9"/>
    <p:sldLayoutId id="2147483734" r:id="rId10"/>
    <p:sldLayoutId id="2147483735" r:id="rId11"/>
    <p:sldLayoutId id="2147483726" r:id="rId12"/>
    <p:sldLayoutId id="2147483727" r:id="rId13"/>
    <p:sldLayoutId id="2147483728" r:id="rId14"/>
    <p:sldLayoutId id="2147483729" r:id="rId15"/>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7.png"/><Relationship Id="rId1" Type="http://schemas.openxmlformats.org/officeDocument/2006/relationships/slideLayout" Target="../slideLayouts/slideLayout13.xml"/><Relationship Id="rId5" Type="http://schemas.openxmlformats.org/officeDocument/2006/relationships/image" Target="../media/image16.png"/><Relationship Id="rId4" Type="http://schemas.openxmlformats.org/officeDocument/2006/relationships/image" Target="../media/image15.png"/></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3.xml"/><Relationship Id="rId4" Type="http://schemas.openxmlformats.org/officeDocument/2006/relationships/image" Target="../media/image20.png"/></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3.xml"/><Relationship Id="rId5" Type="http://schemas.openxmlformats.org/officeDocument/2006/relationships/image" Target="../media/image28.png"/><Relationship Id="rId4" Type="http://schemas.openxmlformats.org/officeDocument/2006/relationships/image" Target="../media/image2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3.xml"/><Relationship Id="rId5" Type="http://schemas.openxmlformats.org/officeDocument/2006/relationships/image" Target="../media/image34.png"/><Relationship Id="rId4" Type="http://schemas.openxmlformats.org/officeDocument/2006/relationships/image" Target="../media/image33.png"/></Relationships>
</file>

<file path=ppt/slides/_rels/slide3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3.xml"/><Relationship Id="rId5" Type="http://schemas.openxmlformats.org/officeDocument/2006/relationships/image" Target="../media/image39.png"/><Relationship Id="rId4" Type="http://schemas.openxmlformats.org/officeDocument/2006/relationships/image" Target="../media/image38.png"/></Relationships>
</file>

<file path=ppt/slides/_rels/slide3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D9D20-B4BB-42AA-8DDD-68CC9F1D95DB}"/>
              </a:ext>
            </a:extLst>
          </p:cNvPr>
          <p:cNvSpPr>
            <a:spLocks noGrp="1"/>
          </p:cNvSpPr>
          <p:nvPr>
            <p:ph type="ctrTitle"/>
          </p:nvPr>
        </p:nvSpPr>
        <p:spPr>
          <a:xfrm>
            <a:off x="4510453" y="1654462"/>
            <a:ext cx="8586216" cy="2176272"/>
          </a:xfrm>
        </p:spPr>
        <p:txBody>
          <a:bodyPr>
            <a:normAutofit/>
          </a:bodyPr>
          <a:lstStyle/>
          <a:p>
            <a:pPr algn="l" rtl="0"/>
            <a:r>
              <a:rPr lang="en-GB" sz="4800" b="1" kern="0" dirty="0">
                <a:solidFill>
                  <a:srgbClr val="C20A48"/>
                </a:solidFill>
                <a:effectLst/>
                <a:ea typeface="Times New Roman" panose="02020603050405020304" pitchFamily="18" charset="0"/>
              </a:rPr>
              <a:t>Graduation Project </a:t>
            </a:r>
            <a:endParaRPr lang="en-US" sz="4800" b="1" dirty="0">
              <a:solidFill>
                <a:srgbClr val="C20A48"/>
              </a:solidFill>
            </a:endParaRPr>
          </a:p>
        </p:txBody>
      </p:sp>
      <p:sp>
        <p:nvSpPr>
          <p:cNvPr id="3" name="Subtitle 2">
            <a:extLst>
              <a:ext uri="{FF2B5EF4-FFF2-40B4-BE49-F238E27FC236}">
                <a16:creationId xmlns:a16="http://schemas.microsoft.com/office/drawing/2014/main" id="{ED9E8FDB-60EE-45AE-BB89-9A561A61C2AC}"/>
              </a:ext>
            </a:extLst>
          </p:cNvPr>
          <p:cNvSpPr>
            <a:spLocks noGrp="1"/>
          </p:cNvSpPr>
          <p:nvPr>
            <p:ph type="subTitle" idx="1"/>
          </p:nvPr>
        </p:nvSpPr>
        <p:spPr>
          <a:xfrm>
            <a:off x="4510453" y="3948347"/>
            <a:ext cx="6194005" cy="685800"/>
          </a:xfrm>
          <a:solidFill>
            <a:srgbClr val="C20A48"/>
          </a:solidFill>
        </p:spPr>
        <p:txBody>
          <a:bodyPr>
            <a:normAutofit/>
          </a:bodyPr>
          <a:lstStyle/>
          <a:p>
            <a:pPr rtl="0"/>
            <a:r>
              <a:rPr lang="en-US" sz="2000" b="1" kern="0" dirty="0">
                <a:effectLst/>
                <a:ea typeface="Times New Roman" panose="02020603050405020304" pitchFamily="18" charset="0"/>
              </a:rPr>
              <a:t>Examination System for EDU HUB Platform</a:t>
            </a:r>
            <a:endParaRPr lang="en-US" sz="2000" dirty="0"/>
          </a:p>
        </p:txBody>
      </p:sp>
      <p:pic>
        <p:nvPicPr>
          <p:cNvPr id="5" name="صورة 4">
            <a:extLst>
              <a:ext uri="{FF2B5EF4-FFF2-40B4-BE49-F238E27FC236}">
                <a16:creationId xmlns:a16="http://schemas.microsoft.com/office/drawing/2014/main" id="{57C03D9B-DA25-A92B-D8B8-5A6EC29AF3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8450" y="1242132"/>
            <a:ext cx="3928044" cy="412796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7" name="مربع نص 6">
            <a:extLst>
              <a:ext uri="{FF2B5EF4-FFF2-40B4-BE49-F238E27FC236}">
                <a16:creationId xmlns:a16="http://schemas.microsoft.com/office/drawing/2014/main" id="{91838A73-B8FA-17D4-BBE0-00F9D5AA3AB4}"/>
              </a:ext>
            </a:extLst>
          </p:cNvPr>
          <p:cNvSpPr txBox="1"/>
          <p:nvPr/>
        </p:nvSpPr>
        <p:spPr>
          <a:xfrm>
            <a:off x="4154190" y="5309851"/>
            <a:ext cx="6550268" cy="972382"/>
          </a:xfrm>
          <a:prstGeom prst="rect">
            <a:avLst/>
          </a:prstGeom>
          <a:noFill/>
        </p:spPr>
        <p:txBody>
          <a:bodyPr wrap="square">
            <a:spAutoFit/>
          </a:bodyPr>
          <a:lstStyle/>
          <a:p>
            <a:pPr marL="0" marR="0" algn="ctr">
              <a:lnSpc>
                <a:spcPct val="115000"/>
              </a:lnSpc>
              <a:spcBef>
                <a:spcPts val="0"/>
              </a:spcBef>
              <a:spcAft>
                <a:spcPts val="0"/>
              </a:spcAft>
            </a:pPr>
            <a:r>
              <a:rPr lang="en-GB" sz="2400" dirty="0">
                <a:solidFill>
                  <a:srgbClr val="056CAE"/>
                </a:solidFill>
                <a:effectLst/>
                <a:latin typeface="Times New Roman" panose="02020603050405020304" pitchFamily="18" charset="0"/>
                <a:ea typeface="Times New Roman" panose="02020603050405020304" pitchFamily="18" charset="0"/>
              </a:rPr>
              <a:t>Supervisor:</a:t>
            </a:r>
            <a:endParaRPr lang="en-US" dirty="0">
              <a:solidFill>
                <a:srgbClr val="056CAE"/>
              </a:solidFill>
              <a:effectLst/>
              <a:latin typeface="Arial" panose="020B0604020202020204" pitchFamily="34" charset="0"/>
              <a:ea typeface="Arial" panose="020B0604020202020204" pitchFamily="34" charset="0"/>
            </a:endParaRPr>
          </a:p>
          <a:p>
            <a:pPr marL="0" marR="0" algn="ctr">
              <a:lnSpc>
                <a:spcPct val="115000"/>
              </a:lnSpc>
              <a:spcBef>
                <a:spcPts val="0"/>
              </a:spcBef>
              <a:spcAft>
                <a:spcPts val="0"/>
              </a:spcAft>
            </a:pPr>
            <a:r>
              <a:rPr lang="en-GB" sz="2400" dirty="0">
                <a:solidFill>
                  <a:srgbClr val="056CAE"/>
                </a:solidFill>
                <a:effectLst/>
                <a:latin typeface="Times New Roman" panose="02020603050405020304" pitchFamily="18" charset="0"/>
                <a:ea typeface="Times New Roman" panose="02020603050405020304" pitchFamily="18" charset="0"/>
              </a:rPr>
              <a:t>Eng. </a:t>
            </a:r>
            <a:r>
              <a:rPr lang="en-GB" sz="2800" b="1" dirty="0">
                <a:solidFill>
                  <a:srgbClr val="056CAE"/>
                </a:solidFill>
                <a:effectLst/>
                <a:latin typeface="Times New Roman" panose="02020603050405020304" pitchFamily="18" charset="0"/>
                <a:ea typeface="Times New Roman" panose="02020603050405020304" pitchFamily="18" charset="0"/>
              </a:rPr>
              <a:t>Rami </a:t>
            </a:r>
            <a:r>
              <a:rPr lang="en-GB" sz="2800" b="1" dirty="0" err="1">
                <a:solidFill>
                  <a:srgbClr val="056CAE"/>
                </a:solidFill>
                <a:effectLst/>
                <a:latin typeface="Times New Roman" panose="02020603050405020304" pitchFamily="18" charset="0"/>
                <a:ea typeface="Times New Roman" panose="02020603050405020304" pitchFamily="18" charset="0"/>
              </a:rPr>
              <a:t>Nagi</a:t>
            </a:r>
            <a:endParaRPr lang="en-US" dirty="0">
              <a:solidFill>
                <a:srgbClr val="056CAE"/>
              </a:solidFill>
              <a:effectLst/>
              <a:latin typeface="Arial" panose="020B0604020202020204" pitchFamily="34" charset="0"/>
              <a:ea typeface="Arial" panose="020B0604020202020204" pitchFamily="34" charset="0"/>
            </a:endParaRPr>
          </a:p>
        </p:txBody>
      </p:sp>
    </p:spTree>
    <p:extLst>
      <p:ext uri="{BB962C8B-B14F-4D97-AF65-F5344CB8AC3E}">
        <p14:creationId xmlns:p14="http://schemas.microsoft.com/office/powerpoint/2010/main" val="1833737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6D3A99-BC9D-4DC2-BE1B-9E2C93EDD294}"/>
              </a:ext>
            </a:extLst>
          </p:cNvPr>
          <p:cNvSpPr>
            <a:spLocks noGrp="1"/>
          </p:cNvSpPr>
          <p:nvPr>
            <p:ph type="title"/>
          </p:nvPr>
        </p:nvSpPr>
        <p:spPr>
          <a:xfrm>
            <a:off x="1325176" y="1995502"/>
            <a:ext cx="7013448" cy="2990088"/>
          </a:xfrm>
        </p:spPr>
        <p:txBody>
          <a:bodyPr>
            <a:normAutofit/>
          </a:bodyPr>
          <a:lstStyle/>
          <a:p>
            <a:pPr algn="ctr"/>
            <a:r>
              <a:rPr lang="en-US" sz="4400" b="1" dirty="0"/>
              <a:t>2. Create Database</a:t>
            </a:r>
          </a:p>
        </p:txBody>
      </p:sp>
      <p:pic>
        <p:nvPicPr>
          <p:cNvPr id="7" name="صورة 6">
            <a:extLst>
              <a:ext uri="{FF2B5EF4-FFF2-40B4-BE49-F238E27FC236}">
                <a16:creationId xmlns:a16="http://schemas.microsoft.com/office/drawing/2014/main" id="{18E156DB-45F1-8176-6B5E-53D42B840CB9}"/>
              </a:ext>
            </a:extLst>
          </p:cNvPr>
          <p:cNvPicPr>
            <a:picLocks noChangeAspect="1"/>
          </p:cNvPicPr>
          <p:nvPr/>
        </p:nvPicPr>
        <p:blipFill>
          <a:blip r:embed="rId2"/>
          <a:stretch>
            <a:fillRect/>
          </a:stretch>
        </p:blipFill>
        <p:spPr>
          <a:xfrm>
            <a:off x="9275800" y="2694800"/>
            <a:ext cx="1468400" cy="1468400"/>
          </a:xfrm>
          <a:prstGeom prst="rect">
            <a:avLst/>
          </a:prstGeom>
        </p:spPr>
      </p:pic>
    </p:spTree>
    <p:extLst>
      <p:ext uri="{BB962C8B-B14F-4D97-AF65-F5344CB8AC3E}">
        <p14:creationId xmlns:p14="http://schemas.microsoft.com/office/powerpoint/2010/main" val="20957699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209E4-B947-4446-AD42-C1B3A0C1F583}"/>
              </a:ext>
            </a:extLst>
          </p:cNvPr>
          <p:cNvSpPr>
            <a:spLocks noGrp="1"/>
          </p:cNvSpPr>
          <p:nvPr>
            <p:ph type="title"/>
          </p:nvPr>
        </p:nvSpPr>
        <p:spPr/>
        <p:txBody>
          <a:bodyPr/>
          <a:lstStyle/>
          <a:p>
            <a:r>
              <a:rPr lang="en-US" sz="4000" dirty="0"/>
              <a:t>2. Create Database | </a:t>
            </a:r>
            <a:r>
              <a:rPr lang="en-US" sz="4000" b="1" dirty="0">
                <a:solidFill>
                  <a:srgbClr val="C20A48"/>
                </a:solidFill>
              </a:rPr>
              <a:t>Schema</a:t>
            </a:r>
            <a:endParaRPr lang="en-US" b="1" dirty="0">
              <a:solidFill>
                <a:srgbClr val="C20A48"/>
              </a:solidFill>
            </a:endParaRPr>
          </a:p>
        </p:txBody>
      </p:sp>
      <p:sp>
        <p:nvSpPr>
          <p:cNvPr id="12" name="Content Placeholder 11">
            <a:extLst>
              <a:ext uri="{FF2B5EF4-FFF2-40B4-BE49-F238E27FC236}">
                <a16:creationId xmlns:a16="http://schemas.microsoft.com/office/drawing/2014/main" id="{3D88E8B5-C20C-47A1-9C22-B545284DA4A4}"/>
              </a:ext>
            </a:extLst>
          </p:cNvPr>
          <p:cNvSpPr>
            <a:spLocks noGrp="1"/>
          </p:cNvSpPr>
          <p:nvPr>
            <p:ph sz="half" idx="2"/>
          </p:nvPr>
        </p:nvSpPr>
        <p:spPr>
          <a:xfrm>
            <a:off x="635744" y="3289455"/>
            <a:ext cx="4937760" cy="2029891"/>
          </a:xfrm>
        </p:spPr>
        <p:txBody>
          <a:bodyPr>
            <a:normAutofit/>
          </a:bodyPr>
          <a:lstStyle/>
          <a:p>
            <a:pPr marL="0" marR="0" algn="just">
              <a:lnSpc>
                <a:spcPct val="115000"/>
              </a:lnSpc>
              <a:spcBef>
                <a:spcPts val="0"/>
              </a:spcBef>
              <a:spcAft>
                <a:spcPts val="0"/>
              </a:spcAft>
            </a:pPr>
            <a:r>
              <a:rPr lang="en-US" sz="1800" dirty="0">
                <a:effectLst/>
                <a:ea typeface="Arial" panose="020B0604020202020204" pitchFamily="34" charset="0"/>
              </a:rPr>
              <a:t>Implement the database schema in an SQL environment. </a:t>
            </a:r>
          </a:p>
          <a:p>
            <a:pPr marL="0" marR="0" algn="just">
              <a:lnSpc>
                <a:spcPct val="115000"/>
              </a:lnSpc>
              <a:spcBef>
                <a:spcPts val="0"/>
              </a:spcBef>
              <a:spcAft>
                <a:spcPts val="0"/>
              </a:spcAft>
            </a:pPr>
            <a:r>
              <a:rPr lang="en-US" sz="1800" dirty="0">
                <a:effectLst/>
                <a:ea typeface="Arial" panose="020B0604020202020204" pitchFamily="34" charset="0"/>
              </a:rPr>
              <a:t>This involved translating the ERD into a relational database structure, complete with tables, relationships, and indexes. </a:t>
            </a:r>
          </a:p>
        </p:txBody>
      </p:sp>
      <p:sp>
        <p:nvSpPr>
          <p:cNvPr id="13" name="Content Placeholder 12">
            <a:extLst>
              <a:ext uri="{FF2B5EF4-FFF2-40B4-BE49-F238E27FC236}">
                <a16:creationId xmlns:a16="http://schemas.microsoft.com/office/drawing/2014/main" id="{E205B217-8183-4076-A009-A93B01FC3744}"/>
              </a:ext>
            </a:extLst>
          </p:cNvPr>
          <p:cNvSpPr>
            <a:spLocks noGrp="1"/>
          </p:cNvSpPr>
          <p:nvPr>
            <p:ph sz="quarter" idx="4"/>
          </p:nvPr>
        </p:nvSpPr>
        <p:spPr>
          <a:xfrm>
            <a:off x="6345936" y="2820144"/>
            <a:ext cx="4937760" cy="2968511"/>
          </a:xfrm>
        </p:spPr>
        <p:txBody>
          <a:bodyPr>
            <a:normAutofit/>
          </a:bodyPr>
          <a:lstStyle/>
          <a:p>
            <a:pPr marL="0" marR="0" indent="0" algn="just">
              <a:lnSpc>
                <a:spcPct val="115000"/>
              </a:lnSpc>
              <a:spcBef>
                <a:spcPts val="0"/>
              </a:spcBef>
              <a:spcAft>
                <a:spcPts val="0"/>
              </a:spcAft>
              <a:buNone/>
            </a:pPr>
            <a:endParaRPr lang="en-US" sz="1800" b="1" dirty="0">
              <a:effectLst/>
              <a:ea typeface="Arial" panose="020B0604020202020204" pitchFamily="34" charset="0"/>
            </a:endParaRPr>
          </a:p>
          <a:p>
            <a:pPr marL="342900" marR="0" lvl="0" indent="-342900" algn="just">
              <a:lnSpc>
                <a:spcPct val="115000"/>
              </a:lnSpc>
              <a:spcBef>
                <a:spcPts val="0"/>
              </a:spcBef>
              <a:spcAft>
                <a:spcPts val="0"/>
              </a:spcAft>
              <a:buSzPts val="1000"/>
              <a:buFont typeface="Symbol" panose="05050102010706020507" pitchFamily="18" charset="2"/>
              <a:buChar char=""/>
              <a:tabLst>
                <a:tab pos="457200" algn="l"/>
              </a:tabLst>
            </a:pPr>
            <a:r>
              <a:rPr lang="en-US" sz="1800" dirty="0">
                <a:effectLst/>
                <a:ea typeface="Arial" panose="020B0604020202020204" pitchFamily="34" charset="0"/>
              </a:rPr>
              <a:t>Creating tables and establishing primary and foreign key constraints.</a:t>
            </a:r>
          </a:p>
          <a:p>
            <a:pPr marL="342900" marR="0" lvl="0" indent="-342900" algn="just">
              <a:lnSpc>
                <a:spcPct val="115000"/>
              </a:lnSpc>
              <a:spcBef>
                <a:spcPts val="0"/>
              </a:spcBef>
              <a:spcAft>
                <a:spcPts val="0"/>
              </a:spcAft>
              <a:buSzPts val="1000"/>
              <a:buFont typeface="Symbol" panose="05050102010706020507" pitchFamily="18" charset="2"/>
              <a:buChar char=""/>
              <a:tabLst>
                <a:tab pos="457200" algn="l"/>
              </a:tabLst>
            </a:pPr>
            <a:r>
              <a:rPr lang="en-US" sz="1800" dirty="0">
                <a:effectLst/>
                <a:ea typeface="Arial" panose="020B0604020202020204" pitchFamily="34" charset="0"/>
              </a:rPr>
              <a:t>Implementing normalization rules to avoid redundancy.</a:t>
            </a:r>
          </a:p>
          <a:p>
            <a:pPr marL="342900" marR="0" lvl="0" indent="-342900" algn="just">
              <a:lnSpc>
                <a:spcPct val="115000"/>
              </a:lnSpc>
              <a:spcBef>
                <a:spcPts val="0"/>
              </a:spcBef>
              <a:spcAft>
                <a:spcPts val="0"/>
              </a:spcAft>
              <a:buSzPts val="1000"/>
              <a:buFont typeface="Symbol" panose="05050102010706020507" pitchFamily="18" charset="2"/>
              <a:buChar char=""/>
              <a:tabLst>
                <a:tab pos="457200" algn="l"/>
              </a:tabLst>
            </a:pPr>
            <a:r>
              <a:rPr lang="en-US" sz="1800" dirty="0">
                <a:effectLst/>
                <a:ea typeface="Arial" panose="020B0604020202020204" pitchFamily="34" charset="0"/>
              </a:rPr>
              <a:t>Ensuring that the schema was optimized for performance and scalability.</a:t>
            </a:r>
          </a:p>
        </p:txBody>
      </p:sp>
      <p:sp>
        <p:nvSpPr>
          <p:cNvPr id="10" name="Date Placeholder 3">
            <a:extLst>
              <a:ext uri="{FF2B5EF4-FFF2-40B4-BE49-F238E27FC236}">
                <a16:creationId xmlns:a16="http://schemas.microsoft.com/office/drawing/2014/main" id="{53FFB02E-B0DF-47F6-8583-0286ECFE1405}"/>
              </a:ext>
            </a:extLst>
          </p:cNvPr>
          <p:cNvSpPr>
            <a:spLocks noGrp="1"/>
          </p:cNvSpPr>
          <p:nvPr>
            <p:ph type="dt" sz="half" idx="10"/>
          </p:nvPr>
        </p:nvSpPr>
        <p:spPr/>
        <p:txBody>
          <a:bodyPr/>
          <a:lstStyle/>
          <a:p>
            <a:r>
              <a:rPr lang="en-US" dirty="0"/>
              <a:t>9/4/20XX</a:t>
            </a:r>
          </a:p>
        </p:txBody>
      </p:sp>
      <p:sp>
        <p:nvSpPr>
          <p:cNvPr id="11" name="Footer Placeholder 4">
            <a:extLst>
              <a:ext uri="{FF2B5EF4-FFF2-40B4-BE49-F238E27FC236}">
                <a16:creationId xmlns:a16="http://schemas.microsoft.com/office/drawing/2014/main" id="{6A803AF1-C09B-4905-8AEE-15B680F6E7AE}"/>
              </a:ext>
            </a:extLst>
          </p:cNvPr>
          <p:cNvSpPr>
            <a:spLocks noGrp="1"/>
          </p:cNvSpPr>
          <p:nvPr>
            <p:ph type="ftr" sz="quarter" idx="11"/>
          </p:nvPr>
        </p:nvSpPr>
        <p:spPr/>
        <p:txBody>
          <a:bodyPr/>
          <a:lstStyle/>
          <a:p>
            <a:r>
              <a:rPr lang="en-US" dirty="0"/>
              <a:t>Presentation Title</a:t>
            </a:r>
          </a:p>
        </p:txBody>
      </p:sp>
      <p:sp>
        <p:nvSpPr>
          <p:cNvPr id="16" name="Slide Number Placeholder 5">
            <a:extLst>
              <a:ext uri="{FF2B5EF4-FFF2-40B4-BE49-F238E27FC236}">
                <a16:creationId xmlns:a16="http://schemas.microsoft.com/office/drawing/2014/main" id="{1A06BCBE-7F1D-4794-A964-0B03C6178B08}"/>
              </a:ext>
            </a:extLst>
          </p:cNvPr>
          <p:cNvSpPr>
            <a:spLocks noGrp="1"/>
          </p:cNvSpPr>
          <p:nvPr>
            <p:ph type="sldNum" sz="quarter" idx="12"/>
          </p:nvPr>
        </p:nvSpPr>
        <p:spPr/>
        <p:txBody>
          <a:bodyPr/>
          <a:lstStyle/>
          <a:p>
            <a:fld id="{A65A5C87-DF58-40C8-B092-1DE63DB4547E}" type="slidenum">
              <a:rPr lang="en-US" smtClean="0"/>
              <a:pPr/>
              <a:t>11</a:t>
            </a:fld>
            <a:endParaRPr lang="en-US" dirty="0"/>
          </a:p>
        </p:txBody>
      </p:sp>
      <p:sp>
        <p:nvSpPr>
          <p:cNvPr id="8" name="مربع نص 7">
            <a:extLst>
              <a:ext uri="{FF2B5EF4-FFF2-40B4-BE49-F238E27FC236}">
                <a16:creationId xmlns:a16="http://schemas.microsoft.com/office/drawing/2014/main" id="{07750A98-F89B-5366-4FA9-8F2F560DADCF}"/>
              </a:ext>
            </a:extLst>
          </p:cNvPr>
          <p:cNvSpPr txBox="1"/>
          <p:nvPr/>
        </p:nvSpPr>
        <p:spPr>
          <a:xfrm>
            <a:off x="3648456" y="2376844"/>
            <a:ext cx="6097464" cy="421206"/>
          </a:xfrm>
          <a:prstGeom prst="rect">
            <a:avLst/>
          </a:prstGeom>
          <a:noFill/>
        </p:spPr>
        <p:txBody>
          <a:bodyPr wrap="square">
            <a:spAutoFit/>
          </a:bodyPr>
          <a:lstStyle/>
          <a:p>
            <a:pPr marL="0" marR="0" indent="0" algn="just">
              <a:lnSpc>
                <a:spcPct val="115000"/>
              </a:lnSpc>
              <a:spcBef>
                <a:spcPts val="0"/>
              </a:spcBef>
              <a:spcAft>
                <a:spcPts val="0"/>
              </a:spcAft>
              <a:buNone/>
            </a:pPr>
            <a:r>
              <a:rPr lang="en-US" sz="2000" b="1" dirty="0">
                <a:solidFill>
                  <a:srgbClr val="C20A48"/>
                </a:solidFill>
                <a:effectLst/>
                <a:ea typeface="Arial" panose="020B0604020202020204" pitchFamily="34" charset="0"/>
              </a:rPr>
              <a:t>The activities in this phase included:</a:t>
            </a:r>
          </a:p>
        </p:txBody>
      </p:sp>
    </p:spTree>
    <p:extLst>
      <p:ext uri="{BB962C8B-B14F-4D97-AF65-F5344CB8AC3E}">
        <p14:creationId xmlns:p14="http://schemas.microsoft.com/office/powerpoint/2010/main" val="31595171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عنصر نائب لرقم الشريحة 3">
            <a:extLst>
              <a:ext uri="{FF2B5EF4-FFF2-40B4-BE49-F238E27FC236}">
                <a16:creationId xmlns:a16="http://schemas.microsoft.com/office/drawing/2014/main" id="{335B0CD7-1F04-026B-C3DF-74C5578F2632}"/>
              </a:ext>
            </a:extLst>
          </p:cNvPr>
          <p:cNvSpPr>
            <a:spLocks noGrp="1"/>
          </p:cNvSpPr>
          <p:nvPr>
            <p:ph type="sldNum" sz="quarter" idx="12"/>
          </p:nvPr>
        </p:nvSpPr>
        <p:spPr/>
        <p:txBody>
          <a:bodyPr/>
          <a:lstStyle/>
          <a:p>
            <a:fld id="{A65A5C87-DF58-40C8-B092-1DE63DB4547E}" type="slidenum">
              <a:rPr lang="en-US" smtClean="0"/>
              <a:t>12</a:t>
            </a:fld>
            <a:endParaRPr lang="en-US" dirty="0"/>
          </a:p>
        </p:txBody>
      </p:sp>
      <p:pic>
        <p:nvPicPr>
          <p:cNvPr id="6" name="صورة 5">
            <a:extLst>
              <a:ext uri="{FF2B5EF4-FFF2-40B4-BE49-F238E27FC236}">
                <a16:creationId xmlns:a16="http://schemas.microsoft.com/office/drawing/2014/main" id="{00F050E6-A2D0-1CDA-72F2-E4BEDCE564BD}"/>
              </a:ext>
            </a:extLst>
          </p:cNvPr>
          <p:cNvPicPr>
            <a:picLocks noChangeAspect="1"/>
          </p:cNvPicPr>
          <p:nvPr/>
        </p:nvPicPr>
        <p:blipFill>
          <a:blip r:embed="rId2"/>
          <a:stretch>
            <a:fillRect/>
          </a:stretch>
        </p:blipFill>
        <p:spPr>
          <a:xfrm>
            <a:off x="1194121" y="136525"/>
            <a:ext cx="9567663" cy="6631053"/>
          </a:xfrm>
          <a:prstGeom prst="rect">
            <a:avLst/>
          </a:prstGeom>
        </p:spPr>
      </p:pic>
    </p:spTree>
    <p:extLst>
      <p:ext uri="{BB962C8B-B14F-4D97-AF65-F5344CB8AC3E}">
        <p14:creationId xmlns:p14="http://schemas.microsoft.com/office/powerpoint/2010/main" val="28848060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صورة 3">
            <a:extLst>
              <a:ext uri="{FF2B5EF4-FFF2-40B4-BE49-F238E27FC236}">
                <a16:creationId xmlns:a16="http://schemas.microsoft.com/office/drawing/2014/main" id="{30248CEC-703B-3815-9F2E-4BDE9AC66C2C}"/>
              </a:ext>
            </a:extLst>
          </p:cNvPr>
          <p:cNvPicPr>
            <a:picLocks noChangeAspect="1"/>
          </p:cNvPicPr>
          <p:nvPr/>
        </p:nvPicPr>
        <p:blipFill>
          <a:blip r:embed="rId2"/>
          <a:stretch>
            <a:fillRect/>
          </a:stretch>
        </p:blipFill>
        <p:spPr>
          <a:xfrm>
            <a:off x="8915335" y="2453255"/>
            <a:ext cx="1951489" cy="1951489"/>
          </a:xfrm>
          <a:prstGeom prst="rect">
            <a:avLst/>
          </a:prstGeom>
        </p:spPr>
      </p:pic>
      <p:sp>
        <p:nvSpPr>
          <p:cNvPr id="2" name="Title 1">
            <a:extLst>
              <a:ext uri="{FF2B5EF4-FFF2-40B4-BE49-F238E27FC236}">
                <a16:creationId xmlns:a16="http://schemas.microsoft.com/office/drawing/2014/main" id="{626D3A99-BC9D-4DC2-BE1B-9E2C93EDD294}"/>
              </a:ext>
            </a:extLst>
          </p:cNvPr>
          <p:cNvSpPr>
            <a:spLocks noGrp="1"/>
          </p:cNvSpPr>
          <p:nvPr>
            <p:ph type="title"/>
          </p:nvPr>
        </p:nvSpPr>
        <p:spPr>
          <a:xfrm>
            <a:off x="1325176" y="1995502"/>
            <a:ext cx="7013448" cy="2990088"/>
          </a:xfrm>
        </p:spPr>
        <p:txBody>
          <a:bodyPr>
            <a:normAutofit/>
          </a:bodyPr>
          <a:lstStyle/>
          <a:p>
            <a:pPr algn="ctr"/>
            <a:r>
              <a:rPr lang="en-US" sz="4400" b="1" dirty="0"/>
              <a:t>3. Create Procedure</a:t>
            </a:r>
          </a:p>
        </p:txBody>
      </p:sp>
      <p:sp>
        <p:nvSpPr>
          <p:cNvPr id="8" name="مستطيل 7">
            <a:extLst>
              <a:ext uri="{FF2B5EF4-FFF2-40B4-BE49-F238E27FC236}">
                <a16:creationId xmlns:a16="http://schemas.microsoft.com/office/drawing/2014/main" id="{5D4C9243-1B05-7403-B7BB-F980AE4A8DB7}"/>
              </a:ext>
            </a:extLst>
          </p:cNvPr>
          <p:cNvSpPr/>
          <p:nvPr/>
        </p:nvSpPr>
        <p:spPr>
          <a:xfrm rot="18952000">
            <a:off x="9321441" y="2888880"/>
            <a:ext cx="1139277" cy="108023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صورة 6">
            <a:extLst>
              <a:ext uri="{FF2B5EF4-FFF2-40B4-BE49-F238E27FC236}">
                <a16:creationId xmlns:a16="http://schemas.microsoft.com/office/drawing/2014/main" id="{18E156DB-45F1-8176-6B5E-53D42B840CB9}"/>
              </a:ext>
            </a:extLst>
          </p:cNvPr>
          <p:cNvPicPr>
            <a:picLocks noChangeAspect="1"/>
          </p:cNvPicPr>
          <p:nvPr/>
        </p:nvPicPr>
        <p:blipFill>
          <a:blip r:embed="rId3"/>
          <a:stretch>
            <a:fillRect/>
          </a:stretch>
        </p:blipFill>
        <p:spPr>
          <a:xfrm>
            <a:off x="9350310" y="2890316"/>
            <a:ext cx="1077367" cy="1077367"/>
          </a:xfrm>
          <a:prstGeom prst="rect">
            <a:avLst/>
          </a:prstGeom>
        </p:spPr>
      </p:pic>
    </p:spTree>
    <p:extLst>
      <p:ext uri="{BB962C8B-B14F-4D97-AF65-F5344CB8AC3E}">
        <p14:creationId xmlns:p14="http://schemas.microsoft.com/office/powerpoint/2010/main" val="41001150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209E4-B947-4446-AD42-C1B3A0C1F583}"/>
              </a:ext>
            </a:extLst>
          </p:cNvPr>
          <p:cNvSpPr>
            <a:spLocks noGrp="1"/>
          </p:cNvSpPr>
          <p:nvPr>
            <p:ph type="title"/>
          </p:nvPr>
        </p:nvSpPr>
        <p:spPr/>
        <p:txBody>
          <a:bodyPr/>
          <a:lstStyle/>
          <a:p>
            <a:r>
              <a:rPr lang="en-US" sz="4000" dirty="0"/>
              <a:t>3. Create Procedure</a:t>
            </a:r>
            <a:endParaRPr lang="en-US" dirty="0"/>
          </a:p>
        </p:txBody>
      </p:sp>
      <p:sp>
        <p:nvSpPr>
          <p:cNvPr id="15" name="Text Placeholder 14">
            <a:extLst>
              <a:ext uri="{FF2B5EF4-FFF2-40B4-BE49-F238E27FC236}">
                <a16:creationId xmlns:a16="http://schemas.microsoft.com/office/drawing/2014/main" id="{8891D156-FB7C-4C78-B73A-E34105B8EEC6}"/>
              </a:ext>
            </a:extLst>
          </p:cNvPr>
          <p:cNvSpPr>
            <a:spLocks noGrp="1"/>
          </p:cNvSpPr>
          <p:nvPr>
            <p:ph type="body" idx="3"/>
          </p:nvPr>
        </p:nvSpPr>
        <p:spPr>
          <a:xfrm>
            <a:off x="1774287" y="2085759"/>
            <a:ext cx="8558081" cy="823912"/>
          </a:xfrm>
        </p:spPr>
        <p:txBody>
          <a:bodyPr>
            <a:normAutofit/>
          </a:bodyPr>
          <a:lstStyle/>
          <a:p>
            <a:pPr algn="ctr"/>
            <a:r>
              <a:rPr lang="en-US" sz="2000" dirty="0">
                <a:solidFill>
                  <a:srgbClr val="C20A48"/>
                </a:solidFill>
              </a:rPr>
              <a:t>Key operations covered by the procedures included:</a:t>
            </a:r>
          </a:p>
        </p:txBody>
      </p:sp>
      <p:sp>
        <p:nvSpPr>
          <p:cNvPr id="12" name="Content Placeholder 11">
            <a:extLst>
              <a:ext uri="{FF2B5EF4-FFF2-40B4-BE49-F238E27FC236}">
                <a16:creationId xmlns:a16="http://schemas.microsoft.com/office/drawing/2014/main" id="{3D88E8B5-C20C-47A1-9C22-B545284DA4A4}"/>
              </a:ext>
            </a:extLst>
          </p:cNvPr>
          <p:cNvSpPr>
            <a:spLocks noGrp="1"/>
          </p:cNvSpPr>
          <p:nvPr>
            <p:ph sz="half" idx="2"/>
          </p:nvPr>
        </p:nvSpPr>
        <p:spPr>
          <a:xfrm>
            <a:off x="1115567" y="3381285"/>
            <a:ext cx="4937760" cy="2968512"/>
          </a:xfrm>
        </p:spPr>
        <p:txBody>
          <a:bodyPr>
            <a:normAutofit/>
          </a:bodyPr>
          <a:lstStyle/>
          <a:p>
            <a:pPr marL="0" marR="0" algn="just">
              <a:lnSpc>
                <a:spcPct val="115000"/>
              </a:lnSpc>
              <a:spcBef>
                <a:spcPts val="0"/>
              </a:spcBef>
              <a:spcAft>
                <a:spcPts val="0"/>
              </a:spcAft>
            </a:pPr>
            <a:r>
              <a:rPr lang="en-US" sz="1800" dirty="0">
                <a:effectLst/>
                <a:latin typeface="+mj-lt"/>
                <a:ea typeface="Arial" panose="020B0604020202020204" pitchFamily="34" charset="0"/>
              </a:rPr>
              <a:t>Stored procedures were developed to manage the core operations of the system. </a:t>
            </a:r>
          </a:p>
          <a:p>
            <a:pPr marL="0" marR="0" algn="just">
              <a:lnSpc>
                <a:spcPct val="115000"/>
              </a:lnSpc>
              <a:spcBef>
                <a:spcPts val="0"/>
              </a:spcBef>
              <a:spcAft>
                <a:spcPts val="0"/>
              </a:spcAft>
            </a:pPr>
            <a:r>
              <a:rPr lang="en-US" sz="1800" dirty="0">
                <a:effectLst/>
                <a:latin typeface="+mj-lt"/>
                <a:ea typeface="Arial" panose="020B0604020202020204" pitchFamily="34" charset="0"/>
              </a:rPr>
              <a:t>These procedures automated tasks such as creating exams, submitting answers, correcting exams, and generating reports. </a:t>
            </a:r>
          </a:p>
        </p:txBody>
      </p:sp>
      <p:sp>
        <p:nvSpPr>
          <p:cNvPr id="13" name="Content Placeholder 12">
            <a:extLst>
              <a:ext uri="{FF2B5EF4-FFF2-40B4-BE49-F238E27FC236}">
                <a16:creationId xmlns:a16="http://schemas.microsoft.com/office/drawing/2014/main" id="{E205B217-8183-4076-A009-A93B01FC3744}"/>
              </a:ext>
            </a:extLst>
          </p:cNvPr>
          <p:cNvSpPr>
            <a:spLocks noGrp="1"/>
          </p:cNvSpPr>
          <p:nvPr>
            <p:ph sz="quarter" idx="4"/>
          </p:nvPr>
        </p:nvSpPr>
        <p:spPr>
          <a:xfrm>
            <a:off x="6345935" y="3381284"/>
            <a:ext cx="4937760" cy="2968511"/>
          </a:xfrm>
        </p:spPr>
        <p:txBody>
          <a:bodyPr>
            <a:normAutofit/>
          </a:bodyPr>
          <a:lstStyle/>
          <a:p>
            <a:pPr marL="342900" marR="0" lvl="0" indent="-342900" algn="just">
              <a:lnSpc>
                <a:spcPct val="115000"/>
              </a:lnSpc>
              <a:spcBef>
                <a:spcPts val="0"/>
              </a:spcBef>
              <a:spcAft>
                <a:spcPts val="0"/>
              </a:spcAft>
              <a:buSzPts val="1000"/>
              <a:buFont typeface="Symbol" panose="05050102010706020507" pitchFamily="18" charset="2"/>
              <a:buChar char=""/>
              <a:tabLst>
                <a:tab pos="457200" algn="l"/>
              </a:tabLst>
            </a:pPr>
            <a:r>
              <a:rPr lang="en-US" sz="1800" b="1" dirty="0">
                <a:effectLst/>
                <a:latin typeface="+mj-lt"/>
                <a:ea typeface="Arial" panose="020B0604020202020204" pitchFamily="34" charset="0"/>
              </a:rPr>
              <a:t>CRUD Operations (</a:t>
            </a:r>
            <a:r>
              <a:rPr lang="en-GB" sz="1800" b="1" dirty="0">
                <a:effectLst/>
                <a:latin typeface="+mj-lt"/>
                <a:ea typeface="Arial" panose="020B0604020202020204" pitchFamily="34" charset="0"/>
              </a:rPr>
              <a:t>Create, Read, Update, and Delete</a:t>
            </a:r>
            <a:r>
              <a:rPr lang="en-US" sz="1800" b="1" dirty="0">
                <a:effectLst/>
                <a:latin typeface="+mj-lt"/>
                <a:ea typeface="Arial" panose="020B0604020202020204" pitchFamily="34" charset="0"/>
              </a:rPr>
              <a:t>):</a:t>
            </a:r>
            <a:r>
              <a:rPr lang="en-US" sz="1800" dirty="0">
                <a:effectLst/>
                <a:latin typeface="+mj-lt"/>
                <a:ea typeface="Arial" panose="020B0604020202020204" pitchFamily="34" charset="0"/>
              </a:rPr>
              <a:t> Managing data related to students, courses, instructors, and exams.</a:t>
            </a:r>
          </a:p>
          <a:p>
            <a:pPr marL="342900" marR="0" lvl="0" indent="-342900" algn="just">
              <a:lnSpc>
                <a:spcPct val="115000"/>
              </a:lnSpc>
              <a:spcBef>
                <a:spcPts val="0"/>
              </a:spcBef>
              <a:spcAft>
                <a:spcPts val="0"/>
              </a:spcAft>
              <a:buSzPts val="1000"/>
              <a:buFont typeface="Symbol" panose="05050102010706020507" pitchFamily="18" charset="2"/>
              <a:buChar char=""/>
              <a:tabLst>
                <a:tab pos="457200" algn="l"/>
              </a:tabLst>
            </a:pPr>
            <a:r>
              <a:rPr lang="en-US" sz="1800" b="1" dirty="0">
                <a:effectLst/>
                <a:latin typeface="+mj-lt"/>
                <a:ea typeface="Arial" panose="020B0604020202020204" pitchFamily="34" charset="0"/>
              </a:rPr>
              <a:t>Exam Management:</a:t>
            </a:r>
            <a:r>
              <a:rPr lang="en-US" sz="1800" dirty="0">
                <a:effectLst/>
                <a:latin typeface="+mj-lt"/>
                <a:ea typeface="Arial" panose="020B0604020202020204" pitchFamily="34" charset="0"/>
              </a:rPr>
              <a:t> Automating the generation of exams, storing student responses, and calculating grades.</a:t>
            </a:r>
          </a:p>
        </p:txBody>
      </p:sp>
      <p:sp>
        <p:nvSpPr>
          <p:cNvPr id="16" name="Slide Number Placeholder 5">
            <a:extLst>
              <a:ext uri="{FF2B5EF4-FFF2-40B4-BE49-F238E27FC236}">
                <a16:creationId xmlns:a16="http://schemas.microsoft.com/office/drawing/2014/main" id="{1A06BCBE-7F1D-4794-A964-0B03C6178B08}"/>
              </a:ext>
            </a:extLst>
          </p:cNvPr>
          <p:cNvSpPr>
            <a:spLocks noGrp="1"/>
          </p:cNvSpPr>
          <p:nvPr>
            <p:ph type="sldNum" sz="quarter" idx="12"/>
          </p:nvPr>
        </p:nvSpPr>
        <p:spPr/>
        <p:txBody>
          <a:bodyPr/>
          <a:lstStyle/>
          <a:p>
            <a:fld id="{A65A5C87-DF58-40C8-B092-1DE63DB4547E}" type="slidenum">
              <a:rPr lang="en-US" smtClean="0"/>
              <a:pPr/>
              <a:t>14</a:t>
            </a:fld>
            <a:endParaRPr lang="en-US" dirty="0"/>
          </a:p>
        </p:txBody>
      </p:sp>
    </p:spTree>
    <p:extLst>
      <p:ext uri="{BB962C8B-B14F-4D97-AF65-F5344CB8AC3E}">
        <p14:creationId xmlns:p14="http://schemas.microsoft.com/office/powerpoint/2010/main" val="37395915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عنصر نائب لرقم الشريحة 3">
            <a:extLst>
              <a:ext uri="{FF2B5EF4-FFF2-40B4-BE49-F238E27FC236}">
                <a16:creationId xmlns:a16="http://schemas.microsoft.com/office/drawing/2014/main" id="{DD3F438F-CA54-7A77-7F72-F615BF2DD6E7}"/>
              </a:ext>
            </a:extLst>
          </p:cNvPr>
          <p:cNvSpPr>
            <a:spLocks noGrp="1"/>
          </p:cNvSpPr>
          <p:nvPr>
            <p:ph type="sldNum" sz="quarter" idx="12"/>
          </p:nvPr>
        </p:nvSpPr>
        <p:spPr/>
        <p:txBody>
          <a:bodyPr/>
          <a:lstStyle/>
          <a:p>
            <a:fld id="{A65A5C87-DF58-40C8-B092-1DE63DB4547E}" type="slidenum">
              <a:rPr lang="en-US" smtClean="0"/>
              <a:t>15</a:t>
            </a:fld>
            <a:endParaRPr lang="en-US" dirty="0"/>
          </a:p>
        </p:txBody>
      </p:sp>
      <p:pic>
        <p:nvPicPr>
          <p:cNvPr id="6" name="صورة 5">
            <a:extLst>
              <a:ext uri="{FF2B5EF4-FFF2-40B4-BE49-F238E27FC236}">
                <a16:creationId xmlns:a16="http://schemas.microsoft.com/office/drawing/2014/main" id="{FD0CB0F7-CCD6-C481-01AE-95DB8642860E}"/>
              </a:ext>
            </a:extLst>
          </p:cNvPr>
          <p:cNvPicPr>
            <a:picLocks noChangeAspect="1"/>
          </p:cNvPicPr>
          <p:nvPr/>
        </p:nvPicPr>
        <p:blipFill>
          <a:blip r:embed="rId2"/>
          <a:stretch>
            <a:fillRect/>
          </a:stretch>
        </p:blipFill>
        <p:spPr>
          <a:xfrm>
            <a:off x="558008" y="351693"/>
            <a:ext cx="9649861" cy="5872422"/>
          </a:xfrm>
          <a:prstGeom prst="rect">
            <a:avLst/>
          </a:prstGeom>
        </p:spPr>
      </p:pic>
    </p:spTree>
    <p:extLst>
      <p:ext uri="{BB962C8B-B14F-4D97-AF65-F5344CB8AC3E}">
        <p14:creationId xmlns:p14="http://schemas.microsoft.com/office/powerpoint/2010/main" val="4326200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عنصر نائب لرقم الشريحة 3">
            <a:extLst>
              <a:ext uri="{FF2B5EF4-FFF2-40B4-BE49-F238E27FC236}">
                <a16:creationId xmlns:a16="http://schemas.microsoft.com/office/drawing/2014/main" id="{DD3F438F-CA54-7A77-7F72-F615BF2DD6E7}"/>
              </a:ext>
            </a:extLst>
          </p:cNvPr>
          <p:cNvSpPr>
            <a:spLocks noGrp="1"/>
          </p:cNvSpPr>
          <p:nvPr>
            <p:ph type="sldNum" sz="quarter" idx="12"/>
          </p:nvPr>
        </p:nvSpPr>
        <p:spPr/>
        <p:txBody>
          <a:bodyPr/>
          <a:lstStyle/>
          <a:p>
            <a:fld id="{A65A5C87-DF58-40C8-B092-1DE63DB4547E}" type="slidenum">
              <a:rPr lang="en-US" smtClean="0"/>
              <a:t>16</a:t>
            </a:fld>
            <a:endParaRPr lang="en-US" dirty="0"/>
          </a:p>
        </p:txBody>
      </p:sp>
      <p:pic>
        <p:nvPicPr>
          <p:cNvPr id="6" name="صورة 5">
            <a:extLst>
              <a:ext uri="{FF2B5EF4-FFF2-40B4-BE49-F238E27FC236}">
                <a16:creationId xmlns:a16="http://schemas.microsoft.com/office/drawing/2014/main" id="{18C9AB05-974A-6383-8239-C89AC3EEC1D4}"/>
              </a:ext>
            </a:extLst>
          </p:cNvPr>
          <p:cNvPicPr>
            <a:picLocks noChangeAspect="1"/>
          </p:cNvPicPr>
          <p:nvPr/>
        </p:nvPicPr>
        <p:blipFill>
          <a:blip r:embed="rId2"/>
          <a:stretch>
            <a:fillRect/>
          </a:stretch>
        </p:blipFill>
        <p:spPr>
          <a:xfrm>
            <a:off x="519921" y="173762"/>
            <a:ext cx="4153480" cy="6182588"/>
          </a:xfrm>
          <a:prstGeom prst="rect">
            <a:avLst/>
          </a:prstGeom>
        </p:spPr>
      </p:pic>
      <p:pic>
        <p:nvPicPr>
          <p:cNvPr id="8" name="صورة 7">
            <a:extLst>
              <a:ext uri="{FF2B5EF4-FFF2-40B4-BE49-F238E27FC236}">
                <a16:creationId xmlns:a16="http://schemas.microsoft.com/office/drawing/2014/main" id="{210233FF-C6A6-2116-4DAD-911C55F4FDFD}"/>
              </a:ext>
            </a:extLst>
          </p:cNvPr>
          <p:cNvPicPr>
            <a:picLocks noChangeAspect="1"/>
          </p:cNvPicPr>
          <p:nvPr/>
        </p:nvPicPr>
        <p:blipFill>
          <a:blip r:embed="rId3"/>
          <a:srcRect r="15540"/>
          <a:stretch/>
        </p:blipFill>
        <p:spPr>
          <a:xfrm>
            <a:off x="6096000" y="1854642"/>
            <a:ext cx="5962043" cy="2410161"/>
          </a:xfrm>
          <a:prstGeom prst="rect">
            <a:avLst/>
          </a:prstGeom>
        </p:spPr>
      </p:pic>
    </p:spTree>
    <p:extLst>
      <p:ext uri="{BB962C8B-B14F-4D97-AF65-F5344CB8AC3E}">
        <p14:creationId xmlns:p14="http://schemas.microsoft.com/office/powerpoint/2010/main" val="4076152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FF48DDF-62CA-455C-A7CB-AB86D3378A86}"/>
              </a:ext>
            </a:extLst>
          </p:cNvPr>
          <p:cNvSpPr>
            <a:spLocks noGrp="1"/>
          </p:cNvSpPr>
          <p:nvPr>
            <p:ph type="body" idx="1"/>
          </p:nvPr>
        </p:nvSpPr>
        <p:spPr>
          <a:solidFill>
            <a:srgbClr val="C20A48"/>
          </a:solidFill>
        </p:spPr>
        <p:txBody>
          <a:bodyPr/>
          <a:lstStyle/>
          <a:p>
            <a:r>
              <a:rPr lang="en-US" sz="2000" b="1" dirty="0"/>
              <a:t>Exam Procedure</a:t>
            </a:r>
          </a:p>
        </p:txBody>
      </p:sp>
      <p:sp>
        <p:nvSpPr>
          <p:cNvPr id="6" name="Slide Number Placeholder 5">
            <a:extLst>
              <a:ext uri="{FF2B5EF4-FFF2-40B4-BE49-F238E27FC236}">
                <a16:creationId xmlns:a16="http://schemas.microsoft.com/office/drawing/2014/main" id="{701FBF44-1F57-4664-8847-9214C41B42E9}"/>
              </a:ext>
            </a:extLst>
          </p:cNvPr>
          <p:cNvSpPr>
            <a:spLocks noGrp="1"/>
          </p:cNvSpPr>
          <p:nvPr>
            <p:ph type="sldNum" sz="quarter" idx="12"/>
          </p:nvPr>
        </p:nvSpPr>
        <p:spPr/>
        <p:txBody>
          <a:bodyPr/>
          <a:lstStyle/>
          <a:p>
            <a:fld id="{A65A5C87-DF58-40C8-B092-1DE63DB4547E}" type="slidenum">
              <a:rPr lang="en-US" smtClean="0"/>
              <a:t>17</a:t>
            </a:fld>
            <a:endParaRPr lang="en-US" dirty="0"/>
          </a:p>
        </p:txBody>
      </p:sp>
      <p:sp>
        <p:nvSpPr>
          <p:cNvPr id="10" name="مستطيل: زوايا مستديرة 9">
            <a:extLst>
              <a:ext uri="{FF2B5EF4-FFF2-40B4-BE49-F238E27FC236}">
                <a16:creationId xmlns:a16="http://schemas.microsoft.com/office/drawing/2014/main" id="{566D11AD-FCA7-DA71-5781-E2F0B9D2E882}"/>
              </a:ext>
            </a:extLst>
          </p:cNvPr>
          <p:cNvSpPr/>
          <p:nvPr/>
        </p:nvSpPr>
        <p:spPr>
          <a:xfrm>
            <a:off x="4403922" y="512935"/>
            <a:ext cx="3222171" cy="1314994"/>
          </a:xfrm>
          <a:prstGeom prst="roundRect">
            <a:avLst/>
          </a:prstGeom>
          <a:solidFill>
            <a:srgbClr val="C20A4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b="1"/>
              <a:t>Exam Procedure</a:t>
            </a:r>
            <a:endParaRPr lang="en-US" sz="1800" b="1" dirty="0"/>
          </a:p>
        </p:txBody>
      </p:sp>
      <p:cxnSp>
        <p:nvCxnSpPr>
          <p:cNvPr id="15" name="موصل: على شكل مرفق 14">
            <a:extLst>
              <a:ext uri="{FF2B5EF4-FFF2-40B4-BE49-F238E27FC236}">
                <a16:creationId xmlns:a16="http://schemas.microsoft.com/office/drawing/2014/main" id="{9DBEC667-440F-671A-2BFC-2A369FCA99AE}"/>
              </a:ext>
            </a:extLst>
          </p:cNvPr>
          <p:cNvCxnSpPr>
            <a:cxnSpLocks/>
            <a:stCxn id="10" idx="2"/>
            <a:endCxn id="16" idx="0"/>
          </p:cNvCxnSpPr>
          <p:nvPr/>
        </p:nvCxnSpPr>
        <p:spPr>
          <a:xfrm rot="5400000">
            <a:off x="3821312" y="434249"/>
            <a:ext cx="800017" cy="358737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مستطيل: زوايا مستديرة 15">
            <a:extLst>
              <a:ext uri="{FF2B5EF4-FFF2-40B4-BE49-F238E27FC236}">
                <a16:creationId xmlns:a16="http://schemas.microsoft.com/office/drawing/2014/main" id="{1DCA8E5B-4209-2BB5-37DD-3C4ECB9435BA}"/>
              </a:ext>
            </a:extLst>
          </p:cNvPr>
          <p:cNvSpPr/>
          <p:nvPr/>
        </p:nvSpPr>
        <p:spPr>
          <a:xfrm>
            <a:off x="1364715" y="2627946"/>
            <a:ext cx="2125831" cy="1314994"/>
          </a:xfrm>
          <a:prstGeom prst="round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b="1" dirty="0">
                <a:solidFill>
                  <a:schemeClr val="bg1"/>
                </a:solidFill>
                <a:latin typeface="+mj-lt"/>
              </a:rPr>
              <a:t>EXAM </a:t>
            </a:r>
            <a:r>
              <a:rPr lang="en-US" sz="2000" b="1" dirty="0">
                <a:solidFill>
                  <a:schemeClr val="bg1"/>
                </a:solidFill>
                <a:latin typeface="+mj-lt"/>
              </a:rPr>
              <a:t>Generation</a:t>
            </a:r>
            <a:r>
              <a:rPr lang="en-US" sz="1800" b="1" dirty="0">
                <a:solidFill>
                  <a:schemeClr val="bg1"/>
                </a:solidFill>
                <a:latin typeface="+mj-lt"/>
              </a:rPr>
              <a:t> </a:t>
            </a:r>
            <a:endParaRPr lang="en-US" b="1" dirty="0">
              <a:solidFill>
                <a:schemeClr val="bg1"/>
              </a:solidFill>
              <a:latin typeface="+mj-lt"/>
            </a:endParaRPr>
          </a:p>
        </p:txBody>
      </p:sp>
      <p:cxnSp>
        <p:nvCxnSpPr>
          <p:cNvPr id="20" name="موصل: على شكل مرفق 19">
            <a:extLst>
              <a:ext uri="{FF2B5EF4-FFF2-40B4-BE49-F238E27FC236}">
                <a16:creationId xmlns:a16="http://schemas.microsoft.com/office/drawing/2014/main" id="{CDAD85F6-0536-B4B3-C1D8-398A75578525}"/>
              </a:ext>
            </a:extLst>
          </p:cNvPr>
          <p:cNvCxnSpPr>
            <a:cxnSpLocks/>
            <a:stCxn id="10" idx="2"/>
            <a:endCxn id="21" idx="0"/>
          </p:cNvCxnSpPr>
          <p:nvPr/>
        </p:nvCxnSpPr>
        <p:spPr>
          <a:xfrm rot="5400000">
            <a:off x="5325147" y="2517790"/>
            <a:ext cx="1379723" cy="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مستطيل: زوايا مستديرة 20">
            <a:extLst>
              <a:ext uri="{FF2B5EF4-FFF2-40B4-BE49-F238E27FC236}">
                <a16:creationId xmlns:a16="http://schemas.microsoft.com/office/drawing/2014/main" id="{C2D47A98-CAE1-D044-9852-BF5864A167AF}"/>
              </a:ext>
            </a:extLst>
          </p:cNvPr>
          <p:cNvSpPr/>
          <p:nvPr/>
        </p:nvSpPr>
        <p:spPr>
          <a:xfrm>
            <a:off x="4952091" y="3207652"/>
            <a:ext cx="2125831" cy="1314994"/>
          </a:xfrm>
          <a:prstGeom prst="roundRect">
            <a:avLst/>
          </a:prstGeom>
          <a:solidFill>
            <a:srgbClr val="056CA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solidFill>
                <a:latin typeface="+mj-lt"/>
              </a:rPr>
              <a:t>EXAM Answers</a:t>
            </a:r>
          </a:p>
        </p:txBody>
      </p:sp>
      <p:sp>
        <p:nvSpPr>
          <p:cNvPr id="24" name="مستطيل: زوايا مستديرة 23">
            <a:extLst>
              <a:ext uri="{FF2B5EF4-FFF2-40B4-BE49-F238E27FC236}">
                <a16:creationId xmlns:a16="http://schemas.microsoft.com/office/drawing/2014/main" id="{A4C94118-A07A-7EC3-3E75-AAFB3B26D5EA}"/>
              </a:ext>
            </a:extLst>
          </p:cNvPr>
          <p:cNvSpPr/>
          <p:nvPr/>
        </p:nvSpPr>
        <p:spPr>
          <a:xfrm>
            <a:off x="8401492" y="2627946"/>
            <a:ext cx="2125831" cy="1314994"/>
          </a:xfrm>
          <a:prstGeom prst="roundRect">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b="1" dirty="0">
                <a:solidFill>
                  <a:schemeClr val="bg1"/>
                </a:solidFill>
                <a:latin typeface="+mj-lt"/>
              </a:rPr>
              <a:t>EXAM </a:t>
            </a:r>
            <a:r>
              <a:rPr lang="en-US" sz="2000" b="1" dirty="0">
                <a:solidFill>
                  <a:schemeClr val="bg1"/>
                </a:solidFill>
                <a:latin typeface="+mj-lt"/>
              </a:rPr>
              <a:t>Correction</a:t>
            </a:r>
            <a:endParaRPr lang="en-US" b="1" dirty="0">
              <a:solidFill>
                <a:schemeClr val="bg1"/>
              </a:solidFill>
              <a:latin typeface="+mj-lt"/>
            </a:endParaRPr>
          </a:p>
        </p:txBody>
      </p:sp>
      <p:cxnSp>
        <p:nvCxnSpPr>
          <p:cNvPr id="26" name="موصل: على شكل مرفق 25">
            <a:extLst>
              <a:ext uri="{FF2B5EF4-FFF2-40B4-BE49-F238E27FC236}">
                <a16:creationId xmlns:a16="http://schemas.microsoft.com/office/drawing/2014/main" id="{1B62EF1A-6659-030E-12D8-2E6C8A7033E3}"/>
              </a:ext>
            </a:extLst>
          </p:cNvPr>
          <p:cNvCxnSpPr>
            <a:stCxn id="10" idx="2"/>
            <a:endCxn id="24" idx="0"/>
          </p:cNvCxnSpPr>
          <p:nvPr/>
        </p:nvCxnSpPr>
        <p:spPr>
          <a:xfrm rot="16200000" flipH="1">
            <a:off x="7339700" y="503237"/>
            <a:ext cx="800017" cy="344940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30070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1" grpId="0" animBg="1"/>
      <p:bldP spid="2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FF48DDF-62CA-455C-A7CB-AB86D3378A86}"/>
              </a:ext>
            </a:extLst>
          </p:cNvPr>
          <p:cNvSpPr>
            <a:spLocks noGrp="1"/>
          </p:cNvSpPr>
          <p:nvPr>
            <p:ph type="body" idx="1"/>
          </p:nvPr>
        </p:nvSpPr>
        <p:spPr>
          <a:solidFill>
            <a:srgbClr val="C20A48"/>
          </a:solidFill>
        </p:spPr>
        <p:txBody>
          <a:bodyPr/>
          <a:lstStyle/>
          <a:p>
            <a:pPr algn="ctr"/>
            <a:r>
              <a:rPr lang="en-US" sz="1800" b="1" dirty="0">
                <a:solidFill>
                  <a:schemeClr val="bg1"/>
                </a:solidFill>
                <a:latin typeface="+mj-lt"/>
              </a:rPr>
              <a:t>EXAM </a:t>
            </a:r>
            <a:r>
              <a:rPr lang="en-US" sz="2000" b="1" dirty="0">
                <a:solidFill>
                  <a:schemeClr val="bg1"/>
                </a:solidFill>
                <a:latin typeface="+mj-lt"/>
              </a:rPr>
              <a:t>Generation</a:t>
            </a:r>
            <a:r>
              <a:rPr lang="en-US" sz="1800" b="1" dirty="0">
                <a:solidFill>
                  <a:schemeClr val="bg1"/>
                </a:solidFill>
                <a:latin typeface="+mj-lt"/>
              </a:rPr>
              <a:t> </a:t>
            </a:r>
            <a:endParaRPr lang="en-US" b="1" dirty="0">
              <a:solidFill>
                <a:schemeClr val="bg1"/>
              </a:solidFill>
              <a:latin typeface="+mj-lt"/>
            </a:endParaRPr>
          </a:p>
        </p:txBody>
      </p:sp>
      <p:sp>
        <p:nvSpPr>
          <p:cNvPr id="6" name="Slide Number Placeholder 5">
            <a:extLst>
              <a:ext uri="{FF2B5EF4-FFF2-40B4-BE49-F238E27FC236}">
                <a16:creationId xmlns:a16="http://schemas.microsoft.com/office/drawing/2014/main" id="{701FBF44-1F57-4664-8847-9214C41B42E9}"/>
              </a:ext>
            </a:extLst>
          </p:cNvPr>
          <p:cNvSpPr>
            <a:spLocks noGrp="1"/>
          </p:cNvSpPr>
          <p:nvPr>
            <p:ph type="sldNum" sz="quarter" idx="12"/>
          </p:nvPr>
        </p:nvSpPr>
        <p:spPr/>
        <p:txBody>
          <a:bodyPr/>
          <a:lstStyle/>
          <a:p>
            <a:fld id="{A65A5C87-DF58-40C8-B092-1DE63DB4547E}" type="slidenum">
              <a:rPr lang="en-US" smtClean="0"/>
              <a:t>18</a:t>
            </a:fld>
            <a:endParaRPr lang="en-US" dirty="0"/>
          </a:p>
        </p:txBody>
      </p:sp>
      <p:sp>
        <p:nvSpPr>
          <p:cNvPr id="11" name="مربع نص 10">
            <a:extLst>
              <a:ext uri="{FF2B5EF4-FFF2-40B4-BE49-F238E27FC236}">
                <a16:creationId xmlns:a16="http://schemas.microsoft.com/office/drawing/2014/main" id="{FC4C2101-726F-7A15-6809-2D0C72F1527C}"/>
              </a:ext>
            </a:extLst>
          </p:cNvPr>
          <p:cNvSpPr txBox="1"/>
          <p:nvPr/>
        </p:nvSpPr>
        <p:spPr>
          <a:xfrm>
            <a:off x="471971" y="261095"/>
            <a:ext cx="8179044" cy="4616648"/>
          </a:xfrm>
          <a:prstGeom prst="rect">
            <a:avLst/>
          </a:prstGeom>
          <a:noFill/>
        </p:spPr>
        <p:txBody>
          <a:bodyPr wrap="square">
            <a:spAutoFit/>
          </a:bodyPr>
          <a:lstStyle/>
          <a:p>
            <a:r>
              <a:rPr lang="en-US" sz="1400" dirty="0">
                <a:solidFill>
                  <a:srgbClr val="008000"/>
                </a:solidFill>
                <a:latin typeface="Consolas" panose="020B0609020204030204" pitchFamily="49" charset="0"/>
              </a:rPr>
              <a:t>-----Generate EXAM-------</a:t>
            </a:r>
            <a:endParaRPr lang="en-US" sz="1400" dirty="0">
              <a:solidFill>
                <a:srgbClr val="000000"/>
              </a:solidFill>
              <a:latin typeface="Consolas" panose="020B0609020204030204" pitchFamily="49" charset="0"/>
            </a:endParaRPr>
          </a:p>
          <a:p>
            <a:r>
              <a:rPr lang="en-US" sz="1400" dirty="0">
                <a:solidFill>
                  <a:srgbClr val="0000FF"/>
                </a:solidFill>
                <a:latin typeface="Consolas" panose="020B0609020204030204" pitchFamily="49" charset="0"/>
              </a:rPr>
              <a:t>Create</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PROC</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Generate_EXAM</a:t>
            </a:r>
            <a:r>
              <a:rPr lang="en-US" sz="1400" dirty="0">
                <a:solidFill>
                  <a:srgbClr val="000000"/>
                </a:solidFill>
                <a:latin typeface="Consolas" panose="020B0609020204030204" pitchFamily="49" charset="0"/>
              </a:rPr>
              <a:t> @crsname </a:t>
            </a:r>
            <a:r>
              <a:rPr lang="en-US" sz="1400" dirty="0" err="1">
                <a:solidFill>
                  <a:srgbClr val="0000FF"/>
                </a:solidFill>
                <a:latin typeface="Consolas" panose="020B0609020204030204" pitchFamily="49" charset="0"/>
              </a:rPr>
              <a:t>nvarchar</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50</a:t>
            </a:r>
            <a:r>
              <a:rPr lang="en-US" sz="1400" dirty="0">
                <a:solidFill>
                  <a:srgbClr val="808080"/>
                </a:solidFill>
                <a:latin typeface="Consolas" panose="020B0609020204030204" pitchFamily="49" charset="0"/>
              </a:rPr>
              <a:t>)</a:t>
            </a:r>
            <a:endParaRPr lang="en-US" sz="1400" dirty="0">
              <a:solidFill>
                <a:srgbClr val="000000"/>
              </a:solidFill>
              <a:latin typeface="Consolas" panose="020B0609020204030204" pitchFamily="49" charset="0"/>
            </a:endParaRPr>
          </a:p>
          <a:p>
            <a:r>
              <a:rPr lang="en-US" sz="1400" dirty="0">
                <a:solidFill>
                  <a:srgbClr val="0000FF"/>
                </a:solidFill>
                <a:latin typeface="Consolas" panose="020B0609020204030204" pitchFamily="49" charset="0"/>
              </a:rPr>
              <a:t>AS</a:t>
            </a:r>
            <a:endParaRPr lang="en-US" sz="1400" dirty="0">
              <a:solidFill>
                <a:srgbClr val="000000"/>
              </a:solidFill>
              <a:latin typeface="Consolas" panose="020B0609020204030204" pitchFamily="49" charset="0"/>
            </a:endParaRPr>
          </a:p>
          <a:p>
            <a:r>
              <a:rPr lang="en-US" sz="1400" dirty="0">
                <a:solidFill>
                  <a:srgbClr val="0000FF"/>
                </a:solidFill>
                <a:latin typeface="Consolas" panose="020B0609020204030204" pitchFamily="49" charset="0"/>
              </a:rPr>
              <a:t>BEGIN</a:t>
            </a:r>
            <a:endParaRPr lang="en-US" sz="1400" dirty="0">
              <a:solidFill>
                <a:srgbClr val="000000"/>
              </a:solidFill>
              <a:latin typeface="Consolas" panose="020B0609020204030204" pitchFamily="49" charset="0"/>
            </a:endParaRPr>
          </a:p>
          <a:p>
            <a:r>
              <a:rPr lang="en-US" sz="1400" dirty="0">
                <a:solidFill>
                  <a:srgbClr val="0000FF"/>
                </a:solidFill>
                <a:latin typeface="Consolas" panose="020B0609020204030204" pitchFamily="49" charset="0"/>
              </a:rPr>
              <a:t>SELECT</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Crs_name</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Exam_code</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Question</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type</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a:t>
            </a:r>
          </a:p>
          <a:p>
            <a:r>
              <a:rPr lang="en-US" sz="1400" dirty="0">
                <a:solidFill>
                  <a:srgbClr val="000000"/>
                </a:solidFill>
                <a:latin typeface="Consolas" panose="020B0609020204030204" pitchFamily="49" charset="0"/>
              </a:rPr>
              <a:t>       </a:t>
            </a:r>
            <a:r>
              <a:rPr lang="en-US" sz="1400" dirty="0">
                <a:solidFill>
                  <a:srgbClr val="FF00FF"/>
                </a:solidFill>
                <a:latin typeface="Consolas" panose="020B0609020204030204" pitchFamily="49" charset="0"/>
              </a:rPr>
              <a:t>STRING_AGG</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choice</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a:t>
            </a:r>
            <a:r>
              <a:rPr lang="en-US" sz="1400" dirty="0">
                <a:solidFill>
                  <a:srgbClr val="FF0000"/>
                </a:solidFill>
                <a:latin typeface="Consolas" panose="020B0609020204030204" pitchFamily="49" charset="0"/>
              </a:rPr>
              <a:t>'  '</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AS</a:t>
            </a:r>
            <a:r>
              <a:rPr lang="en-US" sz="1400" dirty="0">
                <a:solidFill>
                  <a:srgbClr val="000000"/>
                </a:solidFill>
                <a:latin typeface="Consolas" panose="020B0609020204030204" pitchFamily="49" charset="0"/>
              </a:rPr>
              <a:t> choices</a:t>
            </a:r>
          </a:p>
          <a:p>
            <a:r>
              <a:rPr lang="en-US" sz="1400" dirty="0">
                <a:solidFill>
                  <a:srgbClr val="0000FF"/>
                </a:solidFill>
                <a:latin typeface="Consolas" panose="020B0609020204030204" pitchFamily="49" charset="0"/>
              </a:rPr>
              <a:t>FROM</a:t>
            </a:r>
            <a:r>
              <a:rPr lang="en-US" sz="1400" dirty="0">
                <a:solidFill>
                  <a:srgbClr val="000000"/>
                </a:solidFill>
                <a:latin typeface="Consolas" panose="020B0609020204030204" pitchFamily="49" charset="0"/>
              </a:rPr>
              <a:t> Course C </a:t>
            </a:r>
          </a:p>
          <a:p>
            <a:r>
              <a:rPr lang="en-US" sz="1400" dirty="0">
                <a:solidFill>
                  <a:srgbClr val="808080"/>
                </a:solidFill>
                <a:latin typeface="Consolas" panose="020B0609020204030204" pitchFamily="49" charset="0"/>
              </a:rPr>
              <a:t>JOIN</a:t>
            </a:r>
            <a:r>
              <a:rPr lang="en-US" sz="1400" dirty="0">
                <a:solidFill>
                  <a:srgbClr val="000000"/>
                </a:solidFill>
                <a:latin typeface="Consolas" panose="020B0609020204030204" pitchFamily="49" charset="0"/>
              </a:rPr>
              <a:t> Question Q</a:t>
            </a:r>
          </a:p>
          <a:p>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ON</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C</a:t>
            </a:r>
            <a:r>
              <a:rPr lang="en-US" sz="1400" dirty="0" err="1">
                <a:solidFill>
                  <a:srgbClr val="808080"/>
                </a:solidFill>
                <a:latin typeface="Consolas" panose="020B0609020204030204" pitchFamily="49" charset="0"/>
              </a:rPr>
              <a:t>.</a:t>
            </a:r>
            <a:r>
              <a:rPr lang="en-US" sz="1400" dirty="0" err="1">
                <a:solidFill>
                  <a:srgbClr val="000000"/>
                </a:solidFill>
                <a:latin typeface="Consolas" panose="020B0609020204030204" pitchFamily="49" charset="0"/>
              </a:rPr>
              <a:t>Crs_ID</a:t>
            </a:r>
            <a:r>
              <a:rPr lang="en-US" sz="1400" dirty="0">
                <a:solidFill>
                  <a:srgbClr val="000000"/>
                </a:solidFill>
                <a:latin typeface="Consolas" panose="020B0609020204030204" pitchFamily="49" charset="0"/>
              </a:rPr>
              <a:t> </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Q</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CID</a:t>
            </a:r>
          </a:p>
          <a:p>
            <a:r>
              <a:rPr lang="en-US" sz="1400" dirty="0">
                <a:solidFill>
                  <a:srgbClr val="808080"/>
                </a:solidFill>
                <a:latin typeface="Consolas" panose="020B0609020204030204" pitchFamily="49" charset="0"/>
              </a:rPr>
              <a:t>JOIN</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Exam_Question</a:t>
            </a:r>
            <a:r>
              <a:rPr lang="en-US" sz="1400" dirty="0">
                <a:solidFill>
                  <a:srgbClr val="000000"/>
                </a:solidFill>
                <a:latin typeface="Consolas" panose="020B0609020204030204" pitchFamily="49" charset="0"/>
              </a:rPr>
              <a:t> EQ</a:t>
            </a:r>
          </a:p>
          <a:p>
            <a:r>
              <a:rPr lang="pt-BR" sz="1400" dirty="0">
                <a:solidFill>
                  <a:srgbClr val="000000"/>
                </a:solidFill>
                <a:latin typeface="Consolas" panose="020B0609020204030204" pitchFamily="49" charset="0"/>
              </a:rPr>
              <a:t>    </a:t>
            </a:r>
            <a:r>
              <a:rPr lang="pt-BR" sz="1400" dirty="0">
                <a:solidFill>
                  <a:srgbClr val="0000FF"/>
                </a:solidFill>
                <a:latin typeface="Consolas" panose="020B0609020204030204" pitchFamily="49" charset="0"/>
              </a:rPr>
              <a:t>ON</a:t>
            </a:r>
            <a:r>
              <a:rPr lang="pt-BR" sz="1400" dirty="0">
                <a:solidFill>
                  <a:srgbClr val="000000"/>
                </a:solidFill>
                <a:latin typeface="Consolas" panose="020B0609020204030204" pitchFamily="49" charset="0"/>
              </a:rPr>
              <a:t> EQ</a:t>
            </a:r>
            <a:r>
              <a:rPr lang="pt-BR" sz="1400" dirty="0">
                <a:solidFill>
                  <a:srgbClr val="808080"/>
                </a:solidFill>
                <a:latin typeface="Consolas" panose="020B0609020204030204" pitchFamily="49" charset="0"/>
              </a:rPr>
              <a:t>.</a:t>
            </a:r>
            <a:r>
              <a:rPr lang="pt-BR" sz="1400" dirty="0">
                <a:solidFill>
                  <a:srgbClr val="000000"/>
                </a:solidFill>
                <a:latin typeface="Consolas" panose="020B0609020204030204" pitchFamily="49" charset="0"/>
              </a:rPr>
              <a:t>Q_num </a:t>
            </a:r>
            <a:r>
              <a:rPr lang="pt-BR" sz="1400" dirty="0">
                <a:solidFill>
                  <a:srgbClr val="808080"/>
                </a:solidFill>
                <a:latin typeface="Consolas" panose="020B0609020204030204" pitchFamily="49" charset="0"/>
              </a:rPr>
              <a:t>=</a:t>
            </a:r>
            <a:r>
              <a:rPr lang="pt-BR" sz="1400" dirty="0">
                <a:solidFill>
                  <a:srgbClr val="000000"/>
                </a:solidFill>
                <a:latin typeface="Consolas" panose="020B0609020204030204" pitchFamily="49" charset="0"/>
              </a:rPr>
              <a:t> Q</a:t>
            </a:r>
            <a:r>
              <a:rPr lang="pt-BR" sz="1400" dirty="0">
                <a:solidFill>
                  <a:srgbClr val="808080"/>
                </a:solidFill>
                <a:latin typeface="Consolas" panose="020B0609020204030204" pitchFamily="49" charset="0"/>
              </a:rPr>
              <a:t>.</a:t>
            </a:r>
            <a:r>
              <a:rPr lang="pt-BR" sz="1400" dirty="0">
                <a:solidFill>
                  <a:srgbClr val="000000"/>
                </a:solidFill>
                <a:latin typeface="Consolas" panose="020B0609020204030204" pitchFamily="49" charset="0"/>
              </a:rPr>
              <a:t>Quest_num</a:t>
            </a:r>
          </a:p>
          <a:p>
            <a:r>
              <a:rPr lang="en-US" sz="1400" dirty="0">
                <a:solidFill>
                  <a:srgbClr val="808080"/>
                </a:solidFill>
                <a:latin typeface="Consolas" panose="020B0609020204030204" pitchFamily="49" charset="0"/>
              </a:rPr>
              <a:t>JOIN</a:t>
            </a:r>
            <a:r>
              <a:rPr lang="en-US" sz="1400" dirty="0">
                <a:solidFill>
                  <a:srgbClr val="000000"/>
                </a:solidFill>
                <a:latin typeface="Consolas" panose="020B0609020204030204" pitchFamily="49" charset="0"/>
              </a:rPr>
              <a:t> Choice cc</a:t>
            </a:r>
          </a:p>
          <a:p>
            <a:r>
              <a:rPr lang="pt-BR" sz="1400" dirty="0">
                <a:solidFill>
                  <a:srgbClr val="000000"/>
                </a:solidFill>
                <a:latin typeface="Consolas" panose="020B0609020204030204" pitchFamily="49" charset="0"/>
              </a:rPr>
              <a:t>    </a:t>
            </a:r>
            <a:r>
              <a:rPr lang="pt-BR" sz="1400" dirty="0">
                <a:solidFill>
                  <a:srgbClr val="0000FF"/>
                </a:solidFill>
                <a:latin typeface="Consolas" panose="020B0609020204030204" pitchFamily="49" charset="0"/>
              </a:rPr>
              <a:t>ON</a:t>
            </a:r>
            <a:r>
              <a:rPr lang="pt-BR" sz="1400" dirty="0">
                <a:solidFill>
                  <a:srgbClr val="000000"/>
                </a:solidFill>
                <a:latin typeface="Consolas" panose="020B0609020204030204" pitchFamily="49" charset="0"/>
              </a:rPr>
              <a:t> cc</a:t>
            </a:r>
            <a:r>
              <a:rPr lang="pt-BR" sz="1400" dirty="0">
                <a:solidFill>
                  <a:srgbClr val="808080"/>
                </a:solidFill>
                <a:latin typeface="Consolas" panose="020B0609020204030204" pitchFamily="49" charset="0"/>
              </a:rPr>
              <a:t>.</a:t>
            </a:r>
            <a:r>
              <a:rPr lang="pt-BR" sz="1400" dirty="0">
                <a:solidFill>
                  <a:srgbClr val="000000"/>
                </a:solidFill>
                <a:latin typeface="Consolas" panose="020B0609020204030204" pitchFamily="49" charset="0"/>
              </a:rPr>
              <a:t>quest_num </a:t>
            </a:r>
            <a:r>
              <a:rPr lang="pt-BR" sz="1400" dirty="0">
                <a:solidFill>
                  <a:srgbClr val="808080"/>
                </a:solidFill>
                <a:latin typeface="Consolas" panose="020B0609020204030204" pitchFamily="49" charset="0"/>
              </a:rPr>
              <a:t>=</a:t>
            </a:r>
            <a:r>
              <a:rPr lang="pt-BR" sz="1400" dirty="0">
                <a:solidFill>
                  <a:srgbClr val="000000"/>
                </a:solidFill>
                <a:latin typeface="Consolas" panose="020B0609020204030204" pitchFamily="49" charset="0"/>
              </a:rPr>
              <a:t> Q</a:t>
            </a:r>
            <a:r>
              <a:rPr lang="pt-BR" sz="1400" dirty="0">
                <a:solidFill>
                  <a:srgbClr val="808080"/>
                </a:solidFill>
                <a:latin typeface="Consolas" panose="020B0609020204030204" pitchFamily="49" charset="0"/>
              </a:rPr>
              <a:t>.</a:t>
            </a:r>
            <a:r>
              <a:rPr lang="pt-BR" sz="1400" dirty="0">
                <a:solidFill>
                  <a:srgbClr val="000000"/>
                </a:solidFill>
                <a:latin typeface="Consolas" panose="020B0609020204030204" pitchFamily="49" charset="0"/>
              </a:rPr>
              <a:t>Quest_num</a:t>
            </a:r>
          </a:p>
          <a:p>
            <a:r>
              <a:rPr lang="en-US" sz="1400" dirty="0">
                <a:solidFill>
                  <a:srgbClr val="0000FF"/>
                </a:solidFill>
                <a:latin typeface="Consolas" panose="020B0609020204030204" pitchFamily="49" charset="0"/>
              </a:rPr>
              <a:t>WHERE</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Crs_name</a:t>
            </a:r>
            <a:r>
              <a:rPr lang="en-US" sz="1400" dirty="0">
                <a:solidFill>
                  <a:srgbClr val="000000"/>
                </a:solidFill>
                <a:latin typeface="Consolas" panose="020B0609020204030204" pitchFamily="49" charset="0"/>
              </a:rPr>
              <a:t> </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@crsname</a:t>
            </a:r>
          </a:p>
          <a:p>
            <a:r>
              <a:rPr lang="en-US" sz="1400" dirty="0">
                <a:solidFill>
                  <a:srgbClr val="0000FF"/>
                </a:solidFill>
                <a:latin typeface="Consolas" panose="020B0609020204030204" pitchFamily="49" charset="0"/>
              </a:rPr>
              <a:t>GROUP</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BY</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Crs_name</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Exam_code</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Question</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type</a:t>
            </a:r>
            <a:r>
              <a:rPr lang="en-US" sz="1400" dirty="0">
                <a:solidFill>
                  <a:srgbClr val="808080"/>
                </a:solidFill>
                <a:latin typeface="Consolas" panose="020B0609020204030204" pitchFamily="49" charset="0"/>
              </a:rPr>
              <a:t>;</a:t>
            </a:r>
            <a:endParaRPr lang="en-US" sz="1400" dirty="0">
              <a:solidFill>
                <a:srgbClr val="000000"/>
              </a:solidFill>
              <a:latin typeface="Consolas" panose="020B0609020204030204" pitchFamily="49" charset="0"/>
            </a:endParaRPr>
          </a:p>
          <a:p>
            <a:r>
              <a:rPr lang="en-US" sz="1400" dirty="0">
                <a:solidFill>
                  <a:srgbClr val="0000FF"/>
                </a:solidFill>
                <a:latin typeface="Consolas" panose="020B0609020204030204" pitchFamily="49" charset="0"/>
              </a:rPr>
              <a:t>END</a:t>
            </a:r>
            <a:r>
              <a:rPr lang="en-US" sz="1400" dirty="0">
                <a:solidFill>
                  <a:srgbClr val="808080"/>
                </a:solidFill>
                <a:latin typeface="Consolas" panose="020B0609020204030204" pitchFamily="49" charset="0"/>
              </a:rPr>
              <a:t>;</a:t>
            </a:r>
            <a:endParaRPr lang="en-US" sz="1400" dirty="0">
              <a:solidFill>
                <a:srgbClr val="000000"/>
              </a:solidFill>
              <a:latin typeface="Consolas" panose="020B0609020204030204" pitchFamily="49" charset="0"/>
            </a:endParaRPr>
          </a:p>
          <a:p>
            <a:endParaRPr lang="en-US" sz="1400" dirty="0">
              <a:solidFill>
                <a:srgbClr val="000000"/>
              </a:solidFill>
              <a:latin typeface="Consolas" panose="020B0609020204030204" pitchFamily="49" charset="0"/>
            </a:endParaRPr>
          </a:p>
          <a:p>
            <a:r>
              <a:rPr lang="en-US" sz="1400" dirty="0">
                <a:solidFill>
                  <a:srgbClr val="0000FF"/>
                </a:solidFill>
                <a:latin typeface="Consolas" panose="020B0609020204030204" pitchFamily="49" charset="0"/>
              </a:rPr>
              <a:t>EXEC</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Generate_EXAM</a:t>
            </a:r>
            <a:r>
              <a:rPr lang="en-US" sz="1400" dirty="0">
                <a:solidFill>
                  <a:srgbClr val="0000FF"/>
                </a:solidFill>
                <a:latin typeface="Consolas" panose="020B0609020204030204" pitchFamily="49" charset="0"/>
              </a:rPr>
              <a:t> </a:t>
            </a:r>
            <a:r>
              <a:rPr lang="en-US" sz="1400" dirty="0">
                <a:solidFill>
                  <a:srgbClr val="FF0000"/>
                </a:solidFill>
                <a:latin typeface="Consolas" panose="020B0609020204030204" pitchFamily="49" charset="0"/>
              </a:rPr>
              <a:t>'SQL'</a:t>
            </a:r>
            <a:endParaRPr lang="en-US" sz="1400" dirty="0">
              <a:solidFill>
                <a:srgbClr val="000000"/>
              </a:solidFill>
              <a:latin typeface="Consolas" panose="020B0609020204030204" pitchFamily="49" charset="0"/>
            </a:endParaRPr>
          </a:p>
          <a:p>
            <a:r>
              <a:rPr lang="en-US" sz="1400" dirty="0">
                <a:solidFill>
                  <a:srgbClr val="0000FF"/>
                </a:solidFill>
                <a:latin typeface="Consolas" panose="020B0609020204030204" pitchFamily="49" charset="0"/>
              </a:rPr>
              <a:t>EXEC</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Generate_EXAM</a:t>
            </a:r>
            <a:r>
              <a:rPr lang="en-US" sz="1400" dirty="0">
                <a:solidFill>
                  <a:srgbClr val="0000FF"/>
                </a:solidFill>
                <a:latin typeface="Consolas" panose="020B0609020204030204" pitchFamily="49" charset="0"/>
              </a:rPr>
              <a:t> </a:t>
            </a:r>
            <a:r>
              <a:rPr lang="en-US" sz="1400" dirty="0">
                <a:solidFill>
                  <a:srgbClr val="FF0000"/>
                </a:solidFill>
                <a:latin typeface="Consolas" panose="020B0609020204030204" pitchFamily="49" charset="0"/>
              </a:rPr>
              <a:t>'Data Structure'</a:t>
            </a:r>
            <a:endParaRPr lang="en-US" sz="1400" dirty="0">
              <a:solidFill>
                <a:srgbClr val="000000"/>
              </a:solidFill>
              <a:latin typeface="Consolas" panose="020B0609020204030204" pitchFamily="49" charset="0"/>
            </a:endParaRPr>
          </a:p>
          <a:p>
            <a:r>
              <a:rPr lang="en-US" sz="1400" dirty="0">
                <a:solidFill>
                  <a:srgbClr val="0000FF"/>
                </a:solidFill>
                <a:latin typeface="Consolas" panose="020B0609020204030204" pitchFamily="49" charset="0"/>
              </a:rPr>
              <a:t>EXEC</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Generate_EXAM</a:t>
            </a:r>
            <a:r>
              <a:rPr lang="en-US" sz="1400" dirty="0">
                <a:solidFill>
                  <a:srgbClr val="0000FF"/>
                </a:solidFill>
                <a:latin typeface="Consolas" panose="020B0609020204030204" pitchFamily="49" charset="0"/>
              </a:rPr>
              <a:t> </a:t>
            </a:r>
            <a:r>
              <a:rPr lang="en-US" sz="1400" dirty="0">
                <a:solidFill>
                  <a:srgbClr val="FF0000"/>
                </a:solidFill>
                <a:latin typeface="Consolas" panose="020B0609020204030204" pitchFamily="49" charset="0"/>
              </a:rPr>
              <a:t>'Illustrator'</a:t>
            </a:r>
            <a:endParaRPr lang="en-US" sz="1400" dirty="0">
              <a:solidFill>
                <a:srgbClr val="000000"/>
              </a:solidFill>
              <a:latin typeface="Consolas" panose="020B0609020204030204" pitchFamily="49" charset="0"/>
            </a:endParaRPr>
          </a:p>
          <a:p>
            <a:r>
              <a:rPr lang="en-US" sz="1400" dirty="0">
                <a:solidFill>
                  <a:srgbClr val="0000FF"/>
                </a:solidFill>
                <a:latin typeface="Consolas" panose="020B0609020204030204" pitchFamily="49" charset="0"/>
              </a:rPr>
              <a:t>EXEC</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Generate_EXAM</a:t>
            </a:r>
            <a:r>
              <a:rPr lang="en-US" sz="1400" dirty="0">
                <a:solidFill>
                  <a:srgbClr val="0000FF"/>
                </a:solidFill>
                <a:latin typeface="Consolas" panose="020B0609020204030204" pitchFamily="49" charset="0"/>
              </a:rPr>
              <a:t> </a:t>
            </a:r>
            <a:r>
              <a:rPr lang="en-US" sz="1400" dirty="0">
                <a:solidFill>
                  <a:srgbClr val="FF0000"/>
                </a:solidFill>
                <a:latin typeface="Consolas" panose="020B0609020204030204" pitchFamily="49" charset="0"/>
              </a:rPr>
              <a:t>'HTML/CSS'</a:t>
            </a:r>
            <a:endParaRPr lang="en-US" sz="1400" dirty="0"/>
          </a:p>
        </p:txBody>
      </p:sp>
      <p:pic>
        <p:nvPicPr>
          <p:cNvPr id="13" name="صورة 12">
            <a:extLst>
              <a:ext uri="{FF2B5EF4-FFF2-40B4-BE49-F238E27FC236}">
                <a16:creationId xmlns:a16="http://schemas.microsoft.com/office/drawing/2014/main" id="{74EEF187-9185-CDA7-6BBD-1F08C75F0121}"/>
              </a:ext>
            </a:extLst>
          </p:cNvPr>
          <p:cNvPicPr>
            <a:picLocks noChangeAspect="1"/>
          </p:cNvPicPr>
          <p:nvPr/>
        </p:nvPicPr>
        <p:blipFill>
          <a:blip r:embed="rId2"/>
          <a:stretch>
            <a:fillRect/>
          </a:stretch>
        </p:blipFill>
        <p:spPr>
          <a:xfrm>
            <a:off x="5567175" y="1624786"/>
            <a:ext cx="6167680" cy="1889266"/>
          </a:xfrm>
          <a:prstGeom prst="rect">
            <a:avLst/>
          </a:prstGeom>
        </p:spPr>
      </p:pic>
    </p:spTree>
    <p:extLst>
      <p:ext uri="{BB962C8B-B14F-4D97-AF65-F5344CB8AC3E}">
        <p14:creationId xmlns:p14="http://schemas.microsoft.com/office/powerpoint/2010/main" val="3093568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FF48DDF-62CA-455C-A7CB-AB86D3378A86}"/>
              </a:ext>
            </a:extLst>
          </p:cNvPr>
          <p:cNvSpPr>
            <a:spLocks noGrp="1"/>
          </p:cNvSpPr>
          <p:nvPr>
            <p:ph type="body" idx="1"/>
          </p:nvPr>
        </p:nvSpPr>
        <p:spPr>
          <a:solidFill>
            <a:srgbClr val="C20A48"/>
          </a:solidFill>
        </p:spPr>
        <p:txBody>
          <a:bodyPr/>
          <a:lstStyle/>
          <a:p>
            <a:pPr algn="ctr"/>
            <a:r>
              <a:rPr lang="en-US" sz="1800" b="1" dirty="0">
                <a:solidFill>
                  <a:schemeClr val="bg1"/>
                </a:solidFill>
                <a:latin typeface="+mj-lt"/>
              </a:rPr>
              <a:t>EXAM Answers</a:t>
            </a:r>
          </a:p>
        </p:txBody>
      </p:sp>
      <p:sp>
        <p:nvSpPr>
          <p:cNvPr id="6" name="Slide Number Placeholder 5">
            <a:extLst>
              <a:ext uri="{FF2B5EF4-FFF2-40B4-BE49-F238E27FC236}">
                <a16:creationId xmlns:a16="http://schemas.microsoft.com/office/drawing/2014/main" id="{701FBF44-1F57-4664-8847-9214C41B42E9}"/>
              </a:ext>
            </a:extLst>
          </p:cNvPr>
          <p:cNvSpPr>
            <a:spLocks noGrp="1"/>
          </p:cNvSpPr>
          <p:nvPr>
            <p:ph type="sldNum" sz="quarter" idx="12"/>
          </p:nvPr>
        </p:nvSpPr>
        <p:spPr/>
        <p:txBody>
          <a:bodyPr/>
          <a:lstStyle/>
          <a:p>
            <a:fld id="{A65A5C87-DF58-40C8-B092-1DE63DB4547E}" type="slidenum">
              <a:rPr lang="en-US" smtClean="0"/>
              <a:t>19</a:t>
            </a:fld>
            <a:endParaRPr lang="en-US" dirty="0"/>
          </a:p>
        </p:txBody>
      </p:sp>
      <p:sp>
        <p:nvSpPr>
          <p:cNvPr id="4" name="مربع نص 3">
            <a:extLst>
              <a:ext uri="{FF2B5EF4-FFF2-40B4-BE49-F238E27FC236}">
                <a16:creationId xmlns:a16="http://schemas.microsoft.com/office/drawing/2014/main" id="{E69C4F6B-6A31-2A96-3CD2-CE1D832AB858}"/>
              </a:ext>
            </a:extLst>
          </p:cNvPr>
          <p:cNvSpPr txBox="1"/>
          <p:nvPr/>
        </p:nvSpPr>
        <p:spPr>
          <a:xfrm>
            <a:off x="841248" y="729405"/>
            <a:ext cx="7019075" cy="3785652"/>
          </a:xfrm>
          <a:prstGeom prst="rect">
            <a:avLst/>
          </a:prstGeom>
          <a:noFill/>
        </p:spPr>
        <p:txBody>
          <a:bodyPr wrap="square">
            <a:spAutoFit/>
          </a:bodyPr>
          <a:lstStyle/>
          <a:p>
            <a:r>
              <a:rPr lang="en-US" sz="1600" dirty="0">
                <a:solidFill>
                  <a:srgbClr val="008000"/>
                </a:solidFill>
                <a:latin typeface="Consolas" panose="020B0609020204030204" pitchFamily="49" charset="0"/>
              </a:rPr>
              <a:t>-- EXAM Answers</a:t>
            </a:r>
            <a:endParaRPr lang="en-US" sz="1600" dirty="0">
              <a:solidFill>
                <a:srgbClr val="000000"/>
              </a:solidFill>
              <a:latin typeface="Consolas" panose="020B0609020204030204" pitchFamily="49" charset="0"/>
            </a:endParaRPr>
          </a:p>
          <a:p>
            <a:r>
              <a:rPr lang="en-US" sz="1600" dirty="0">
                <a:solidFill>
                  <a:srgbClr val="0000FF"/>
                </a:solidFill>
                <a:latin typeface="Consolas" panose="020B0609020204030204" pitchFamily="49" charset="0"/>
              </a:rPr>
              <a:t>CREATE</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PROC</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ST_Answer_EXAM</a:t>
            </a:r>
            <a:r>
              <a:rPr lang="en-US" sz="1600" dirty="0">
                <a:solidFill>
                  <a:srgbClr val="000000"/>
                </a:solidFill>
                <a:latin typeface="Consolas" panose="020B0609020204030204" pitchFamily="49" charset="0"/>
              </a:rPr>
              <a:t> @examid </a:t>
            </a:r>
            <a:r>
              <a:rPr lang="en-US" sz="1600" dirty="0" err="1">
                <a:solidFill>
                  <a:srgbClr val="0000FF"/>
                </a:solidFill>
                <a:latin typeface="Consolas" panose="020B0609020204030204" pitchFamily="49" charset="0"/>
              </a:rPr>
              <a:t>nvarchar</a:t>
            </a:r>
            <a:r>
              <a:rPr lang="en-US" sz="1600" dirty="0">
                <a:solidFill>
                  <a:srgbClr val="808080"/>
                </a:solidFill>
                <a:latin typeface="Consolas" panose="020B0609020204030204" pitchFamily="49" charset="0"/>
              </a:rPr>
              <a:t>(</a:t>
            </a:r>
            <a:r>
              <a:rPr lang="en-US" sz="1600" dirty="0">
                <a:solidFill>
                  <a:srgbClr val="000000"/>
                </a:solidFill>
                <a:latin typeface="Consolas" panose="020B0609020204030204" pitchFamily="49" charset="0"/>
              </a:rPr>
              <a:t>50</a:t>
            </a:r>
            <a:r>
              <a:rPr lang="en-US" sz="1600" dirty="0">
                <a:solidFill>
                  <a:srgbClr val="808080"/>
                </a:solidFill>
                <a:latin typeface="Consolas" panose="020B0609020204030204" pitchFamily="49" charset="0"/>
              </a:rPr>
              <a:t>),</a:t>
            </a:r>
            <a:r>
              <a:rPr lang="en-US" sz="1600" dirty="0">
                <a:solidFill>
                  <a:srgbClr val="000000"/>
                </a:solidFill>
                <a:latin typeface="Consolas" panose="020B0609020204030204" pitchFamily="49" charset="0"/>
              </a:rPr>
              <a:t>@</a:t>
            </a:r>
            <a:r>
              <a:rPr lang="en-US" sz="1600" dirty="0" err="1">
                <a:solidFill>
                  <a:srgbClr val="000000"/>
                </a:solidFill>
                <a:latin typeface="Consolas" panose="020B0609020204030204" pitchFamily="49" charset="0"/>
              </a:rPr>
              <a:t>stid</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decimal</a:t>
            </a:r>
            <a:r>
              <a:rPr lang="en-US" sz="1600" dirty="0">
                <a:solidFill>
                  <a:srgbClr val="808080"/>
                </a:solidFill>
                <a:latin typeface="Consolas" panose="020B0609020204030204" pitchFamily="49" charset="0"/>
              </a:rPr>
              <a:t>(</a:t>
            </a:r>
            <a:r>
              <a:rPr lang="en-US" sz="1600" dirty="0">
                <a:solidFill>
                  <a:srgbClr val="000000"/>
                </a:solidFill>
                <a:latin typeface="Consolas" panose="020B0609020204030204" pitchFamily="49" charset="0"/>
              </a:rPr>
              <a:t>18</a:t>
            </a:r>
            <a:r>
              <a:rPr lang="en-US" sz="1600" dirty="0">
                <a:solidFill>
                  <a:srgbClr val="808080"/>
                </a:solidFill>
                <a:latin typeface="Consolas" panose="020B0609020204030204" pitchFamily="49" charset="0"/>
              </a:rPr>
              <a:t>,</a:t>
            </a:r>
            <a:r>
              <a:rPr lang="en-US" sz="1600" dirty="0">
                <a:solidFill>
                  <a:srgbClr val="000000"/>
                </a:solidFill>
                <a:latin typeface="Consolas" panose="020B0609020204030204" pitchFamily="49" charset="0"/>
              </a:rPr>
              <a:t>0</a:t>
            </a:r>
            <a:r>
              <a:rPr lang="en-US" sz="1600" dirty="0">
                <a:solidFill>
                  <a:srgbClr val="808080"/>
                </a:solidFill>
                <a:latin typeface="Consolas" panose="020B0609020204030204" pitchFamily="49" charset="0"/>
              </a:rPr>
              <a:t>),</a:t>
            </a:r>
            <a:r>
              <a:rPr lang="en-US" sz="1600" dirty="0">
                <a:solidFill>
                  <a:srgbClr val="000000"/>
                </a:solidFill>
                <a:latin typeface="Consolas" panose="020B0609020204030204" pitchFamily="49" charset="0"/>
              </a:rPr>
              <a:t>@</a:t>
            </a:r>
            <a:r>
              <a:rPr lang="en-US" sz="1600" dirty="0" err="1">
                <a:solidFill>
                  <a:srgbClr val="000000"/>
                </a:solidFill>
                <a:latin typeface="Consolas" panose="020B0609020204030204" pitchFamily="49" charset="0"/>
              </a:rPr>
              <a:t>Qnum</a:t>
            </a:r>
            <a:r>
              <a:rPr lang="en-US" sz="1600" dirty="0">
                <a:solidFill>
                  <a:srgbClr val="000000"/>
                </a:solidFill>
                <a:latin typeface="Consolas" panose="020B0609020204030204" pitchFamily="49" charset="0"/>
              </a:rPr>
              <a:t> </a:t>
            </a:r>
            <a:r>
              <a:rPr lang="en-US" sz="1600" dirty="0" err="1">
                <a:solidFill>
                  <a:srgbClr val="0000FF"/>
                </a:solidFill>
                <a:latin typeface="Consolas" panose="020B0609020204030204" pitchFamily="49" charset="0"/>
              </a:rPr>
              <a:t>nvarchar</a:t>
            </a:r>
            <a:r>
              <a:rPr lang="en-US" sz="1600" dirty="0">
                <a:solidFill>
                  <a:srgbClr val="808080"/>
                </a:solidFill>
                <a:latin typeface="Consolas" panose="020B0609020204030204" pitchFamily="49" charset="0"/>
              </a:rPr>
              <a:t>(</a:t>
            </a:r>
            <a:r>
              <a:rPr lang="en-US" sz="1600" dirty="0">
                <a:solidFill>
                  <a:srgbClr val="000000"/>
                </a:solidFill>
                <a:latin typeface="Consolas" panose="020B0609020204030204" pitchFamily="49" charset="0"/>
              </a:rPr>
              <a:t>50</a:t>
            </a:r>
            <a:r>
              <a:rPr lang="en-US" sz="1600" dirty="0">
                <a:solidFill>
                  <a:srgbClr val="808080"/>
                </a:solidFill>
                <a:latin typeface="Consolas" panose="020B0609020204030204" pitchFamily="49" charset="0"/>
              </a:rPr>
              <a:t>),</a:t>
            </a:r>
            <a:r>
              <a:rPr lang="en-US" sz="1600" dirty="0">
                <a:solidFill>
                  <a:srgbClr val="000000"/>
                </a:solidFill>
                <a:latin typeface="Consolas" panose="020B0609020204030204" pitchFamily="49" charset="0"/>
              </a:rPr>
              <a:t> @answer </a:t>
            </a:r>
            <a:r>
              <a:rPr lang="en-US" sz="1600" dirty="0" err="1">
                <a:solidFill>
                  <a:srgbClr val="0000FF"/>
                </a:solidFill>
                <a:latin typeface="Consolas" panose="020B0609020204030204" pitchFamily="49" charset="0"/>
              </a:rPr>
              <a:t>nvarchar</a:t>
            </a:r>
            <a:r>
              <a:rPr lang="en-US" sz="1600" dirty="0">
                <a:solidFill>
                  <a:srgbClr val="808080"/>
                </a:solidFill>
                <a:latin typeface="Consolas" panose="020B0609020204030204" pitchFamily="49" charset="0"/>
              </a:rPr>
              <a:t>(</a:t>
            </a:r>
            <a:r>
              <a:rPr lang="en-US" sz="1600" dirty="0">
                <a:solidFill>
                  <a:srgbClr val="000000"/>
                </a:solidFill>
                <a:latin typeface="Consolas" panose="020B0609020204030204" pitchFamily="49" charset="0"/>
              </a:rPr>
              <a:t>100</a:t>
            </a:r>
            <a:r>
              <a:rPr lang="en-US" sz="1600" dirty="0">
                <a:solidFill>
                  <a:srgbClr val="808080"/>
                </a:solidFill>
                <a:latin typeface="Consolas" panose="020B0609020204030204" pitchFamily="49" charset="0"/>
              </a:rPr>
              <a:t>)</a:t>
            </a:r>
            <a:endParaRPr lang="en-US" sz="1600" dirty="0">
              <a:solidFill>
                <a:srgbClr val="000000"/>
              </a:solidFill>
              <a:latin typeface="Consolas" panose="020B0609020204030204" pitchFamily="49" charset="0"/>
            </a:endParaRPr>
          </a:p>
          <a:p>
            <a:r>
              <a:rPr lang="en-US" sz="1600" dirty="0">
                <a:solidFill>
                  <a:srgbClr val="0000FF"/>
                </a:solidFill>
                <a:latin typeface="Consolas" panose="020B0609020204030204" pitchFamily="49" charset="0"/>
              </a:rPr>
              <a:t>AS</a:t>
            </a:r>
            <a:endParaRPr lang="en-US" sz="1600" dirty="0">
              <a:solidFill>
                <a:srgbClr val="000000"/>
              </a:solidFill>
              <a:latin typeface="Consolas" panose="020B0609020204030204" pitchFamily="49" charset="0"/>
            </a:endParaRPr>
          </a:p>
          <a:p>
            <a:r>
              <a:rPr lang="en-US" sz="1600" dirty="0">
                <a:solidFill>
                  <a:srgbClr val="0000FF"/>
                </a:solidFill>
                <a:latin typeface="Consolas" panose="020B0609020204030204" pitchFamily="49" charset="0"/>
              </a:rPr>
              <a:t>BEGIN</a:t>
            </a:r>
            <a:endParaRPr lang="en-US" sz="1600" dirty="0">
              <a:solidFill>
                <a:srgbClr val="000000"/>
              </a:solidFill>
              <a:latin typeface="Consolas" panose="020B0609020204030204" pitchFamily="49" charset="0"/>
            </a:endParaRPr>
          </a:p>
          <a:p>
            <a:r>
              <a:rPr lang="en-US" sz="1600" dirty="0">
                <a:solidFill>
                  <a:srgbClr val="0000FF"/>
                </a:solidFill>
                <a:latin typeface="Consolas" panose="020B0609020204030204" pitchFamily="49" charset="0"/>
              </a:rPr>
              <a:t>INSERT</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INTO</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std_exam_quest</a:t>
            </a:r>
            <a:r>
              <a:rPr lang="en-US" sz="1600" dirty="0">
                <a:solidFill>
                  <a:srgbClr val="0000FF"/>
                </a:solidFill>
                <a:latin typeface="Consolas" panose="020B0609020204030204" pitchFamily="49" charset="0"/>
              </a:rPr>
              <a:t> </a:t>
            </a:r>
            <a:r>
              <a:rPr lang="en-US" sz="1600" dirty="0">
                <a:solidFill>
                  <a:srgbClr val="808080"/>
                </a:solidFill>
                <a:latin typeface="Consolas" panose="020B0609020204030204" pitchFamily="49" charset="0"/>
              </a:rPr>
              <a:t>(</a:t>
            </a:r>
            <a:r>
              <a:rPr lang="en-US" sz="1600" dirty="0" err="1">
                <a:solidFill>
                  <a:srgbClr val="000000"/>
                </a:solidFill>
                <a:latin typeface="Consolas" panose="020B0609020204030204" pitchFamily="49" charset="0"/>
              </a:rPr>
              <a:t>exam_code</a:t>
            </a:r>
            <a:r>
              <a:rPr lang="en-US" sz="1600" dirty="0" err="1">
                <a:solidFill>
                  <a:srgbClr val="808080"/>
                </a:solidFill>
                <a:latin typeface="Consolas" panose="020B0609020204030204" pitchFamily="49" charset="0"/>
              </a:rPr>
              <a:t>,</a:t>
            </a:r>
            <a:r>
              <a:rPr lang="en-US" sz="1600" dirty="0" err="1">
                <a:solidFill>
                  <a:srgbClr val="000000"/>
                </a:solidFill>
                <a:latin typeface="Consolas" panose="020B0609020204030204" pitchFamily="49" charset="0"/>
              </a:rPr>
              <a:t>std_id</a:t>
            </a:r>
            <a:r>
              <a:rPr lang="en-US" sz="1600" dirty="0" err="1">
                <a:solidFill>
                  <a:srgbClr val="808080"/>
                </a:solidFill>
                <a:latin typeface="Consolas" panose="020B0609020204030204" pitchFamily="49" charset="0"/>
              </a:rPr>
              <a:t>,</a:t>
            </a:r>
            <a:r>
              <a:rPr lang="en-US" sz="1600" dirty="0" err="1">
                <a:solidFill>
                  <a:srgbClr val="000000"/>
                </a:solidFill>
                <a:latin typeface="Consolas" panose="020B0609020204030204" pitchFamily="49" charset="0"/>
              </a:rPr>
              <a:t>Quest_num</a:t>
            </a:r>
            <a:r>
              <a:rPr lang="en-US" sz="1600" dirty="0" err="1">
                <a:solidFill>
                  <a:srgbClr val="808080"/>
                </a:solidFill>
                <a:latin typeface="Consolas" panose="020B0609020204030204" pitchFamily="49" charset="0"/>
              </a:rPr>
              <a:t>,</a:t>
            </a:r>
            <a:r>
              <a:rPr lang="en-US" sz="1600" dirty="0" err="1">
                <a:solidFill>
                  <a:srgbClr val="000000"/>
                </a:solidFill>
                <a:latin typeface="Consolas" panose="020B0609020204030204" pitchFamily="49" charset="0"/>
              </a:rPr>
              <a:t>Stud_Answers</a:t>
            </a:r>
            <a:r>
              <a:rPr lang="en-US" sz="1600" dirty="0">
                <a:solidFill>
                  <a:srgbClr val="808080"/>
                </a:solidFill>
                <a:latin typeface="Consolas" panose="020B0609020204030204" pitchFamily="49" charset="0"/>
              </a:rPr>
              <a:t>)</a:t>
            </a:r>
            <a:endParaRPr lang="en-US" sz="1600" dirty="0">
              <a:solidFill>
                <a:srgbClr val="000000"/>
              </a:solidFill>
              <a:latin typeface="Consolas" panose="020B0609020204030204" pitchFamily="49" charset="0"/>
            </a:endParaRPr>
          </a:p>
          <a:p>
            <a:r>
              <a:rPr lang="en-US" sz="1600" dirty="0">
                <a:solidFill>
                  <a:srgbClr val="0000FF"/>
                </a:solidFill>
                <a:latin typeface="Consolas" panose="020B0609020204030204" pitchFamily="49" charset="0"/>
              </a:rPr>
              <a:t>VALUES</a:t>
            </a:r>
            <a:r>
              <a:rPr lang="en-US" sz="1600" dirty="0">
                <a:solidFill>
                  <a:srgbClr val="808080"/>
                </a:solidFill>
                <a:latin typeface="Consolas" panose="020B0609020204030204" pitchFamily="49" charset="0"/>
              </a:rPr>
              <a:t>(</a:t>
            </a:r>
            <a:r>
              <a:rPr lang="en-US" sz="1600" dirty="0">
                <a:solidFill>
                  <a:srgbClr val="000000"/>
                </a:solidFill>
                <a:latin typeface="Consolas" panose="020B0609020204030204" pitchFamily="49" charset="0"/>
              </a:rPr>
              <a:t>@examid</a:t>
            </a:r>
            <a:r>
              <a:rPr lang="en-US" sz="1600" dirty="0">
                <a:solidFill>
                  <a:srgbClr val="808080"/>
                </a:solidFill>
                <a:latin typeface="Consolas" panose="020B0609020204030204" pitchFamily="49" charset="0"/>
              </a:rPr>
              <a:t>,</a:t>
            </a:r>
            <a:r>
              <a:rPr lang="en-US" sz="1600" dirty="0">
                <a:solidFill>
                  <a:srgbClr val="000000"/>
                </a:solidFill>
                <a:latin typeface="Consolas" panose="020B0609020204030204" pitchFamily="49" charset="0"/>
              </a:rPr>
              <a:t>@stid</a:t>
            </a:r>
            <a:r>
              <a:rPr lang="en-US" sz="1600" dirty="0">
                <a:solidFill>
                  <a:srgbClr val="808080"/>
                </a:solidFill>
                <a:latin typeface="Consolas" panose="020B0609020204030204" pitchFamily="49" charset="0"/>
              </a:rPr>
              <a:t>,</a:t>
            </a:r>
            <a:r>
              <a:rPr lang="en-US" sz="1600" dirty="0">
                <a:solidFill>
                  <a:srgbClr val="000000"/>
                </a:solidFill>
                <a:latin typeface="Consolas" panose="020B0609020204030204" pitchFamily="49" charset="0"/>
              </a:rPr>
              <a:t>@Qnum</a:t>
            </a:r>
            <a:r>
              <a:rPr lang="en-US" sz="1600" dirty="0">
                <a:solidFill>
                  <a:srgbClr val="808080"/>
                </a:solidFill>
                <a:latin typeface="Consolas" panose="020B0609020204030204" pitchFamily="49" charset="0"/>
              </a:rPr>
              <a:t>,</a:t>
            </a:r>
            <a:r>
              <a:rPr lang="en-US" sz="1600" dirty="0">
                <a:solidFill>
                  <a:srgbClr val="000000"/>
                </a:solidFill>
                <a:latin typeface="Consolas" panose="020B0609020204030204" pitchFamily="49" charset="0"/>
              </a:rPr>
              <a:t>@answer</a:t>
            </a:r>
            <a:r>
              <a:rPr lang="en-US" sz="1600" dirty="0">
                <a:solidFill>
                  <a:srgbClr val="808080"/>
                </a:solidFill>
                <a:latin typeface="Consolas" panose="020B0609020204030204" pitchFamily="49" charset="0"/>
              </a:rPr>
              <a:t>)</a:t>
            </a:r>
            <a:endParaRPr lang="en-US" sz="1600" dirty="0">
              <a:solidFill>
                <a:srgbClr val="000000"/>
              </a:solidFill>
              <a:latin typeface="Consolas" panose="020B0609020204030204" pitchFamily="49" charset="0"/>
            </a:endParaRPr>
          </a:p>
          <a:p>
            <a:r>
              <a:rPr lang="en-US" sz="1600" dirty="0">
                <a:solidFill>
                  <a:srgbClr val="0000FF"/>
                </a:solidFill>
                <a:latin typeface="Consolas" panose="020B0609020204030204" pitchFamily="49" charset="0"/>
              </a:rPr>
              <a:t>END</a:t>
            </a:r>
            <a:r>
              <a:rPr lang="en-US" sz="1600" dirty="0">
                <a:solidFill>
                  <a:srgbClr val="808080"/>
                </a:solidFill>
                <a:latin typeface="Consolas" panose="020B0609020204030204" pitchFamily="49" charset="0"/>
              </a:rPr>
              <a:t>;</a:t>
            </a:r>
            <a:endParaRPr lang="en-US" sz="1600" dirty="0">
              <a:solidFill>
                <a:srgbClr val="000000"/>
              </a:solidFill>
              <a:latin typeface="Consolas" panose="020B0609020204030204" pitchFamily="49" charset="0"/>
            </a:endParaRPr>
          </a:p>
          <a:p>
            <a:r>
              <a:rPr lang="en-US" sz="1600" dirty="0">
                <a:solidFill>
                  <a:srgbClr val="0000FF"/>
                </a:solidFill>
                <a:latin typeface="Consolas" panose="020B0609020204030204" pitchFamily="49" charset="0"/>
              </a:rPr>
              <a:t>SELECT</a:t>
            </a:r>
            <a:r>
              <a:rPr lang="en-US" sz="1600" dirty="0">
                <a:solidFill>
                  <a:srgbClr val="000000"/>
                </a:solidFill>
                <a:latin typeface="Consolas" panose="020B0609020204030204" pitchFamily="49" charset="0"/>
              </a:rPr>
              <a:t> </a:t>
            </a:r>
            <a:r>
              <a:rPr lang="en-US" sz="1600" dirty="0">
                <a:solidFill>
                  <a:srgbClr val="808080"/>
                </a:solidFill>
                <a:latin typeface="Consolas" panose="020B0609020204030204" pitchFamily="49" charset="0"/>
              </a:rPr>
              <a:t>*</a:t>
            </a:r>
            <a:endParaRPr lang="en-US" sz="1600" dirty="0">
              <a:solidFill>
                <a:srgbClr val="000000"/>
              </a:solidFill>
              <a:latin typeface="Consolas" panose="020B0609020204030204" pitchFamily="49" charset="0"/>
            </a:endParaRPr>
          </a:p>
          <a:p>
            <a:r>
              <a:rPr lang="en-US" sz="1600" dirty="0">
                <a:solidFill>
                  <a:srgbClr val="0000FF"/>
                </a:solidFill>
                <a:latin typeface="Consolas" panose="020B0609020204030204" pitchFamily="49" charset="0"/>
              </a:rPr>
              <a:t>FROM</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std_exam_quest</a:t>
            </a:r>
            <a:endParaRPr lang="en-US" sz="1600" dirty="0">
              <a:solidFill>
                <a:srgbClr val="000000"/>
              </a:solidFill>
              <a:latin typeface="Consolas" panose="020B0609020204030204" pitchFamily="49" charset="0"/>
            </a:endParaRPr>
          </a:p>
          <a:p>
            <a:endParaRPr lang="en-US" sz="1600" dirty="0">
              <a:solidFill>
                <a:srgbClr val="000000"/>
              </a:solidFill>
              <a:latin typeface="Consolas" panose="020B0609020204030204" pitchFamily="49" charset="0"/>
            </a:endParaRPr>
          </a:p>
          <a:p>
            <a:r>
              <a:rPr lang="en-US" sz="1600" dirty="0">
                <a:solidFill>
                  <a:srgbClr val="0000FF"/>
                </a:solidFill>
                <a:latin typeface="Consolas" panose="020B0609020204030204" pitchFamily="49" charset="0"/>
              </a:rPr>
              <a:t>EXEC</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ST_Answer_EXAM</a:t>
            </a:r>
            <a:r>
              <a:rPr lang="en-US" sz="1600" dirty="0">
                <a:solidFill>
                  <a:srgbClr val="0000FF"/>
                </a:solidFill>
                <a:latin typeface="Consolas" panose="020B0609020204030204" pitchFamily="49" charset="0"/>
              </a:rPr>
              <a:t> </a:t>
            </a:r>
            <a:r>
              <a:rPr lang="en-US" sz="1600" dirty="0">
                <a:solidFill>
                  <a:srgbClr val="FF0000"/>
                </a:solidFill>
                <a:latin typeface="Consolas" panose="020B0609020204030204" pitchFamily="49" charset="0"/>
              </a:rPr>
              <a:t>'DS02'</a:t>
            </a:r>
            <a:r>
              <a:rPr lang="en-US" sz="1600" dirty="0">
                <a:solidFill>
                  <a:srgbClr val="808080"/>
                </a:solidFill>
                <a:latin typeface="Consolas" panose="020B0609020204030204" pitchFamily="49" charset="0"/>
              </a:rPr>
              <a:t>,</a:t>
            </a:r>
            <a:r>
              <a:rPr lang="en-US" sz="1600" dirty="0">
                <a:solidFill>
                  <a:srgbClr val="000000"/>
                </a:solidFill>
                <a:latin typeface="Consolas" panose="020B0609020204030204" pitchFamily="49" charset="0"/>
              </a:rPr>
              <a:t>1002</a:t>
            </a:r>
            <a:r>
              <a:rPr lang="en-US" sz="1600" dirty="0">
                <a:solidFill>
                  <a:srgbClr val="808080"/>
                </a:solidFill>
                <a:latin typeface="Consolas" panose="020B0609020204030204" pitchFamily="49" charset="0"/>
              </a:rPr>
              <a:t>,</a:t>
            </a:r>
            <a:r>
              <a:rPr lang="en-US" sz="1600" dirty="0">
                <a:solidFill>
                  <a:srgbClr val="FF0000"/>
                </a:solidFill>
                <a:latin typeface="Consolas" panose="020B0609020204030204" pitchFamily="49" charset="0"/>
              </a:rPr>
              <a:t>'Q25'</a:t>
            </a:r>
            <a:r>
              <a:rPr lang="en-US" sz="1600" dirty="0">
                <a:solidFill>
                  <a:srgbClr val="808080"/>
                </a:solidFill>
                <a:latin typeface="Consolas" panose="020B0609020204030204" pitchFamily="49" charset="0"/>
              </a:rPr>
              <a:t>,</a:t>
            </a:r>
            <a:r>
              <a:rPr lang="en-US" sz="1600" dirty="0">
                <a:solidFill>
                  <a:srgbClr val="FF0000"/>
                </a:solidFill>
                <a:latin typeface="Consolas" panose="020B0609020204030204" pitchFamily="49" charset="0"/>
              </a:rPr>
              <a:t>'a) O(1)'</a:t>
            </a:r>
            <a:endParaRPr lang="en-US" sz="1600" dirty="0">
              <a:solidFill>
                <a:srgbClr val="000000"/>
              </a:solidFill>
              <a:latin typeface="Consolas" panose="020B0609020204030204" pitchFamily="49" charset="0"/>
            </a:endParaRPr>
          </a:p>
          <a:p>
            <a:r>
              <a:rPr lang="en-US" sz="1600" dirty="0">
                <a:solidFill>
                  <a:srgbClr val="0000FF"/>
                </a:solidFill>
                <a:latin typeface="Consolas" panose="020B0609020204030204" pitchFamily="49" charset="0"/>
              </a:rPr>
              <a:t>EXEC</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ST_Answer_EXAM</a:t>
            </a:r>
            <a:r>
              <a:rPr lang="en-US" sz="1600" dirty="0">
                <a:solidFill>
                  <a:srgbClr val="0000FF"/>
                </a:solidFill>
                <a:latin typeface="Consolas" panose="020B0609020204030204" pitchFamily="49" charset="0"/>
              </a:rPr>
              <a:t> </a:t>
            </a:r>
            <a:r>
              <a:rPr lang="en-US" sz="1600" dirty="0">
                <a:solidFill>
                  <a:srgbClr val="FF0000"/>
                </a:solidFill>
                <a:latin typeface="Consolas" panose="020B0609020204030204" pitchFamily="49" charset="0"/>
              </a:rPr>
              <a:t>'DS02'</a:t>
            </a:r>
            <a:r>
              <a:rPr lang="en-US" sz="1600" dirty="0">
                <a:solidFill>
                  <a:srgbClr val="808080"/>
                </a:solidFill>
                <a:latin typeface="Consolas" panose="020B0609020204030204" pitchFamily="49" charset="0"/>
              </a:rPr>
              <a:t>,</a:t>
            </a:r>
            <a:r>
              <a:rPr lang="en-US" sz="1600" dirty="0">
                <a:solidFill>
                  <a:srgbClr val="000000"/>
                </a:solidFill>
                <a:latin typeface="Consolas" panose="020B0609020204030204" pitchFamily="49" charset="0"/>
              </a:rPr>
              <a:t>1002</a:t>
            </a:r>
            <a:r>
              <a:rPr lang="en-US" sz="1600" dirty="0">
                <a:solidFill>
                  <a:srgbClr val="808080"/>
                </a:solidFill>
                <a:latin typeface="Consolas" panose="020B0609020204030204" pitchFamily="49" charset="0"/>
              </a:rPr>
              <a:t>,</a:t>
            </a:r>
            <a:r>
              <a:rPr lang="en-US" sz="1600" dirty="0">
                <a:solidFill>
                  <a:srgbClr val="FF0000"/>
                </a:solidFill>
                <a:latin typeface="Consolas" panose="020B0609020204030204" pitchFamily="49" charset="0"/>
              </a:rPr>
              <a:t>'Q31'</a:t>
            </a:r>
            <a:r>
              <a:rPr lang="en-US" sz="1600" dirty="0">
                <a:solidFill>
                  <a:srgbClr val="808080"/>
                </a:solidFill>
                <a:latin typeface="Consolas" panose="020B0609020204030204" pitchFamily="49" charset="0"/>
              </a:rPr>
              <a:t>,</a:t>
            </a:r>
            <a:r>
              <a:rPr lang="en-US" sz="1600" dirty="0">
                <a:solidFill>
                  <a:srgbClr val="FF0000"/>
                </a:solidFill>
                <a:latin typeface="Consolas" panose="020B0609020204030204" pitchFamily="49" charset="0"/>
              </a:rPr>
              <a:t>'2) False'</a:t>
            </a:r>
            <a:endParaRPr lang="en-US" sz="1600" dirty="0">
              <a:solidFill>
                <a:srgbClr val="000000"/>
              </a:solidFill>
              <a:latin typeface="Consolas" panose="020B0609020204030204" pitchFamily="49" charset="0"/>
            </a:endParaRPr>
          </a:p>
          <a:p>
            <a:r>
              <a:rPr lang="en-US" sz="1600" dirty="0">
                <a:solidFill>
                  <a:srgbClr val="0000FF"/>
                </a:solidFill>
                <a:latin typeface="Consolas" panose="020B0609020204030204" pitchFamily="49" charset="0"/>
              </a:rPr>
              <a:t>EXEC</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ST_Answer_EXAM</a:t>
            </a:r>
            <a:r>
              <a:rPr lang="en-US" sz="1600" dirty="0">
                <a:solidFill>
                  <a:srgbClr val="0000FF"/>
                </a:solidFill>
                <a:latin typeface="Consolas" panose="020B0609020204030204" pitchFamily="49" charset="0"/>
              </a:rPr>
              <a:t> </a:t>
            </a:r>
            <a:r>
              <a:rPr lang="en-US" sz="1600" dirty="0">
                <a:solidFill>
                  <a:srgbClr val="FF0000"/>
                </a:solidFill>
                <a:latin typeface="Consolas" panose="020B0609020204030204" pitchFamily="49" charset="0"/>
              </a:rPr>
              <a:t>'DS02'</a:t>
            </a:r>
            <a:r>
              <a:rPr lang="en-US" sz="1600" dirty="0">
                <a:solidFill>
                  <a:srgbClr val="808080"/>
                </a:solidFill>
                <a:latin typeface="Consolas" panose="020B0609020204030204" pitchFamily="49" charset="0"/>
              </a:rPr>
              <a:t>,</a:t>
            </a:r>
            <a:r>
              <a:rPr lang="en-US" sz="1600" dirty="0">
                <a:solidFill>
                  <a:srgbClr val="000000"/>
                </a:solidFill>
                <a:latin typeface="Consolas" panose="020B0609020204030204" pitchFamily="49" charset="0"/>
              </a:rPr>
              <a:t>1002</a:t>
            </a:r>
            <a:r>
              <a:rPr lang="en-US" sz="1600" dirty="0">
                <a:solidFill>
                  <a:srgbClr val="808080"/>
                </a:solidFill>
                <a:latin typeface="Consolas" panose="020B0609020204030204" pitchFamily="49" charset="0"/>
              </a:rPr>
              <a:t>,</a:t>
            </a:r>
            <a:r>
              <a:rPr lang="en-US" sz="1600" dirty="0">
                <a:solidFill>
                  <a:srgbClr val="FF0000"/>
                </a:solidFill>
                <a:latin typeface="Consolas" panose="020B0609020204030204" pitchFamily="49" charset="0"/>
              </a:rPr>
              <a:t>'Q32'</a:t>
            </a:r>
            <a:r>
              <a:rPr lang="en-US" sz="1600" dirty="0">
                <a:solidFill>
                  <a:srgbClr val="808080"/>
                </a:solidFill>
                <a:latin typeface="Consolas" panose="020B0609020204030204" pitchFamily="49" charset="0"/>
              </a:rPr>
              <a:t>,</a:t>
            </a:r>
            <a:r>
              <a:rPr lang="en-US" sz="1600" dirty="0">
                <a:solidFill>
                  <a:srgbClr val="FF0000"/>
                </a:solidFill>
                <a:latin typeface="Consolas" panose="020B0609020204030204" pitchFamily="49" charset="0"/>
              </a:rPr>
              <a:t>'1) True'</a:t>
            </a:r>
            <a:endParaRPr lang="en-US" sz="1600" dirty="0"/>
          </a:p>
        </p:txBody>
      </p:sp>
    </p:spTree>
    <p:extLst>
      <p:ext uri="{BB962C8B-B14F-4D97-AF65-F5344CB8AC3E}">
        <p14:creationId xmlns:p14="http://schemas.microsoft.com/office/powerpoint/2010/main" val="41220520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F4A85B-2AC6-4E29-B074-AB92F8FA9BB1}"/>
              </a:ext>
            </a:extLst>
          </p:cNvPr>
          <p:cNvSpPr>
            <a:spLocks noGrp="1"/>
          </p:cNvSpPr>
          <p:nvPr>
            <p:ph type="title"/>
          </p:nvPr>
        </p:nvSpPr>
        <p:spPr/>
        <p:txBody>
          <a:bodyPr/>
          <a:lstStyle/>
          <a:p>
            <a:r>
              <a:rPr lang="en-US" sz="5200" b="1" dirty="0">
                <a:solidFill>
                  <a:srgbClr val="C20A48"/>
                </a:solidFill>
              </a:rPr>
              <a:t>Team Work</a:t>
            </a:r>
            <a:endParaRPr lang="en-US" b="1" dirty="0">
              <a:solidFill>
                <a:srgbClr val="C20A48"/>
              </a:solidFill>
            </a:endParaRPr>
          </a:p>
        </p:txBody>
      </p:sp>
      <p:pic>
        <p:nvPicPr>
          <p:cNvPr id="11" name="Picture Placeholder 10" descr="team work hand gesture">
            <a:extLst>
              <a:ext uri="{FF2B5EF4-FFF2-40B4-BE49-F238E27FC236}">
                <a16:creationId xmlns:a16="http://schemas.microsoft.com/office/drawing/2014/main" id="{41749033-B92E-4E63-82DE-801849DA2B1E}"/>
              </a:ext>
            </a:extLst>
          </p:cNvPr>
          <p:cNvPicPr>
            <a:picLocks noGrp="1" noChangeAspect="1"/>
          </p:cNvPicPr>
          <p:nvPr>
            <p:ph type="pic" sz="quarter" idx="13"/>
          </p:nvPr>
        </p:nvPicPr>
        <p:blipFill rotWithShape="1">
          <a:blip r:embed="rId2"/>
          <a:srcRect l="16" r="16"/>
          <a:stretch/>
        </p:blipFill>
        <p:spPr>
          <a:xfrm>
            <a:off x="650631" y="1096493"/>
            <a:ext cx="3692769" cy="5084851"/>
          </a:xfrm>
        </p:spPr>
      </p:pic>
      <p:sp>
        <p:nvSpPr>
          <p:cNvPr id="3" name="Content Placeholder 2">
            <a:extLst>
              <a:ext uri="{FF2B5EF4-FFF2-40B4-BE49-F238E27FC236}">
                <a16:creationId xmlns:a16="http://schemas.microsoft.com/office/drawing/2014/main" id="{E32AB0EB-0819-41F4-99E9-C02FA0DAF66D}"/>
              </a:ext>
            </a:extLst>
          </p:cNvPr>
          <p:cNvSpPr>
            <a:spLocks noGrp="1"/>
          </p:cNvSpPr>
          <p:nvPr>
            <p:ph idx="1"/>
          </p:nvPr>
        </p:nvSpPr>
        <p:spPr>
          <a:xfrm>
            <a:off x="5084064" y="3355848"/>
            <a:ext cx="6272784" cy="2825496"/>
          </a:xfrm>
        </p:spPr>
        <p:txBody>
          <a:bodyPr/>
          <a:lstStyle/>
          <a:p>
            <a:pPr marL="0" indent="0">
              <a:lnSpc>
                <a:spcPct val="150000"/>
              </a:lnSpc>
              <a:buNone/>
            </a:pPr>
            <a:r>
              <a:rPr lang="en-US" sz="1800" b="1" dirty="0"/>
              <a:t>Ahmed Adel Rashad</a:t>
            </a:r>
          </a:p>
          <a:p>
            <a:pPr marL="0" indent="0">
              <a:lnSpc>
                <a:spcPct val="150000"/>
              </a:lnSpc>
              <a:buNone/>
            </a:pPr>
            <a:r>
              <a:rPr lang="en-US" sz="1800" b="1" dirty="0"/>
              <a:t>Ali Mohamed Ali</a:t>
            </a:r>
          </a:p>
          <a:p>
            <a:pPr marL="0" indent="0">
              <a:lnSpc>
                <a:spcPct val="150000"/>
              </a:lnSpc>
              <a:buNone/>
            </a:pPr>
            <a:r>
              <a:rPr lang="en-US" sz="1800" b="1" dirty="0"/>
              <a:t>Tarek Ebrahim Abdelkader</a:t>
            </a:r>
          </a:p>
          <a:p>
            <a:pPr marL="0" indent="0">
              <a:lnSpc>
                <a:spcPct val="150000"/>
              </a:lnSpc>
              <a:buNone/>
            </a:pPr>
            <a:r>
              <a:rPr lang="en-US" sz="1800" b="1" dirty="0"/>
              <a:t>Mahmoud Ibrahim </a:t>
            </a:r>
            <a:r>
              <a:rPr lang="en-US" sz="1800" b="1" dirty="0" err="1"/>
              <a:t>Mohahmed</a:t>
            </a:r>
            <a:endParaRPr lang="en-US" sz="1800" b="1" dirty="0"/>
          </a:p>
          <a:p>
            <a:pPr>
              <a:lnSpc>
                <a:spcPct val="150000"/>
              </a:lnSpc>
            </a:pPr>
            <a:endParaRPr lang="en-US" dirty="0"/>
          </a:p>
        </p:txBody>
      </p:sp>
      <p:sp>
        <p:nvSpPr>
          <p:cNvPr id="6" name="Slide Number Placeholder 5">
            <a:extLst>
              <a:ext uri="{FF2B5EF4-FFF2-40B4-BE49-F238E27FC236}">
                <a16:creationId xmlns:a16="http://schemas.microsoft.com/office/drawing/2014/main" id="{B49FA539-2DA6-4197-AA13-56E0C33955F2}"/>
              </a:ext>
            </a:extLst>
          </p:cNvPr>
          <p:cNvSpPr>
            <a:spLocks noGrp="1"/>
          </p:cNvSpPr>
          <p:nvPr>
            <p:ph type="sldNum" sz="quarter" idx="12"/>
          </p:nvPr>
        </p:nvSpPr>
        <p:spPr/>
        <p:txBody>
          <a:bodyPr/>
          <a:lstStyle/>
          <a:p>
            <a:fld id="{A65A5C87-DF58-40C8-B092-1DE63DB4547E}" type="slidenum">
              <a:rPr lang="en-US" smtClean="0"/>
              <a:t>2</a:t>
            </a:fld>
            <a:endParaRPr lang="en-US" dirty="0"/>
          </a:p>
        </p:txBody>
      </p:sp>
    </p:spTree>
    <p:extLst>
      <p:ext uri="{BB962C8B-B14F-4D97-AF65-F5344CB8AC3E}">
        <p14:creationId xmlns:p14="http://schemas.microsoft.com/office/powerpoint/2010/main" val="41678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FF48DDF-62CA-455C-A7CB-AB86D3378A86}"/>
              </a:ext>
            </a:extLst>
          </p:cNvPr>
          <p:cNvSpPr>
            <a:spLocks noGrp="1"/>
          </p:cNvSpPr>
          <p:nvPr>
            <p:ph type="body" idx="1"/>
          </p:nvPr>
        </p:nvSpPr>
        <p:spPr>
          <a:solidFill>
            <a:srgbClr val="C20A48"/>
          </a:solidFill>
        </p:spPr>
        <p:txBody>
          <a:bodyPr/>
          <a:lstStyle/>
          <a:p>
            <a:pPr algn="ctr"/>
            <a:r>
              <a:rPr lang="en-US" sz="1600" b="1" dirty="0">
                <a:solidFill>
                  <a:schemeClr val="bg1"/>
                </a:solidFill>
                <a:latin typeface="+mj-lt"/>
              </a:rPr>
              <a:t>EXAM </a:t>
            </a:r>
            <a:r>
              <a:rPr lang="en-US" sz="1800" b="1" dirty="0">
                <a:solidFill>
                  <a:schemeClr val="bg1"/>
                </a:solidFill>
                <a:latin typeface="+mj-lt"/>
              </a:rPr>
              <a:t>Correction</a:t>
            </a:r>
            <a:endParaRPr lang="en-US" sz="1600" b="1" dirty="0">
              <a:solidFill>
                <a:schemeClr val="bg1"/>
              </a:solidFill>
              <a:latin typeface="+mj-lt"/>
            </a:endParaRPr>
          </a:p>
        </p:txBody>
      </p:sp>
      <p:sp>
        <p:nvSpPr>
          <p:cNvPr id="6" name="Slide Number Placeholder 5">
            <a:extLst>
              <a:ext uri="{FF2B5EF4-FFF2-40B4-BE49-F238E27FC236}">
                <a16:creationId xmlns:a16="http://schemas.microsoft.com/office/drawing/2014/main" id="{701FBF44-1F57-4664-8847-9214C41B42E9}"/>
              </a:ext>
            </a:extLst>
          </p:cNvPr>
          <p:cNvSpPr>
            <a:spLocks noGrp="1"/>
          </p:cNvSpPr>
          <p:nvPr>
            <p:ph type="sldNum" sz="quarter" idx="12"/>
          </p:nvPr>
        </p:nvSpPr>
        <p:spPr/>
        <p:txBody>
          <a:bodyPr/>
          <a:lstStyle/>
          <a:p>
            <a:fld id="{A65A5C87-DF58-40C8-B092-1DE63DB4547E}" type="slidenum">
              <a:rPr lang="en-US" smtClean="0"/>
              <a:t>20</a:t>
            </a:fld>
            <a:endParaRPr lang="en-US" dirty="0"/>
          </a:p>
        </p:txBody>
      </p:sp>
      <p:sp>
        <p:nvSpPr>
          <p:cNvPr id="4" name="مربع نص 3">
            <a:extLst>
              <a:ext uri="{FF2B5EF4-FFF2-40B4-BE49-F238E27FC236}">
                <a16:creationId xmlns:a16="http://schemas.microsoft.com/office/drawing/2014/main" id="{9A5722B7-91F9-DDC6-2B93-4AD5EE280DA3}"/>
              </a:ext>
            </a:extLst>
          </p:cNvPr>
          <p:cNvSpPr txBox="1"/>
          <p:nvPr/>
        </p:nvSpPr>
        <p:spPr>
          <a:xfrm>
            <a:off x="841248" y="300759"/>
            <a:ext cx="7361975" cy="4524315"/>
          </a:xfrm>
          <a:prstGeom prst="rect">
            <a:avLst/>
          </a:prstGeom>
          <a:noFill/>
        </p:spPr>
        <p:txBody>
          <a:bodyPr wrap="square">
            <a:spAutoFit/>
          </a:bodyPr>
          <a:lstStyle/>
          <a:p>
            <a:r>
              <a:rPr lang="en-US" sz="1600" dirty="0">
                <a:solidFill>
                  <a:srgbClr val="008000"/>
                </a:solidFill>
                <a:latin typeface="Consolas" panose="020B0609020204030204" pitchFamily="49" charset="0"/>
              </a:rPr>
              <a:t>--EXAM Correction</a:t>
            </a:r>
            <a:endParaRPr lang="en-US" sz="1600" dirty="0">
              <a:solidFill>
                <a:srgbClr val="000000"/>
              </a:solidFill>
              <a:latin typeface="Consolas" panose="020B0609020204030204" pitchFamily="49" charset="0"/>
            </a:endParaRPr>
          </a:p>
          <a:p>
            <a:endParaRPr lang="en-US" sz="1600" dirty="0">
              <a:solidFill>
                <a:srgbClr val="000000"/>
              </a:solidFill>
              <a:latin typeface="Consolas" panose="020B0609020204030204" pitchFamily="49" charset="0"/>
            </a:endParaRPr>
          </a:p>
          <a:p>
            <a:r>
              <a:rPr lang="en-US" sz="1600" dirty="0">
                <a:solidFill>
                  <a:srgbClr val="0000FF"/>
                </a:solidFill>
                <a:latin typeface="Consolas" panose="020B0609020204030204" pitchFamily="49" charset="0"/>
              </a:rPr>
              <a:t>CREATE</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PROC</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EXAM_Correct</a:t>
            </a:r>
            <a:r>
              <a:rPr lang="en-US" sz="1600" dirty="0">
                <a:solidFill>
                  <a:srgbClr val="000000"/>
                </a:solidFill>
                <a:latin typeface="Consolas" panose="020B0609020204030204" pitchFamily="49" charset="0"/>
              </a:rPr>
              <a:t> @exam_code </a:t>
            </a:r>
            <a:r>
              <a:rPr lang="en-US" sz="1600" dirty="0">
                <a:solidFill>
                  <a:srgbClr val="0000FF"/>
                </a:solidFill>
                <a:latin typeface="Consolas" panose="020B0609020204030204" pitchFamily="49" charset="0"/>
              </a:rPr>
              <a:t>NVARCHAR</a:t>
            </a:r>
            <a:r>
              <a:rPr lang="en-US" sz="1600" dirty="0">
                <a:solidFill>
                  <a:srgbClr val="808080"/>
                </a:solidFill>
                <a:latin typeface="Consolas" panose="020B0609020204030204" pitchFamily="49" charset="0"/>
              </a:rPr>
              <a:t>(</a:t>
            </a:r>
            <a:r>
              <a:rPr lang="en-US" sz="1600" dirty="0">
                <a:solidFill>
                  <a:srgbClr val="000000"/>
                </a:solidFill>
                <a:latin typeface="Consolas" panose="020B0609020204030204" pitchFamily="49" charset="0"/>
              </a:rPr>
              <a:t>20</a:t>
            </a:r>
            <a:r>
              <a:rPr lang="en-US" sz="1600" dirty="0">
                <a:solidFill>
                  <a:srgbClr val="808080"/>
                </a:solidFill>
                <a:latin typeface="Consolas" panose="020B0609020204030204" pitchFamily="49" charset="0"/>
              </a:rPr>
              <a:t>),</a:t>
            </a:r>
            <a:r>
              <a:rPr lang="en-US" sz="1600" dirty="0">
                <a:solidFill>
                  <a:srgbClr val="000000"/>
                </a:solidFill>
                <a:latin typeface="Consolas" panose="020B0609020204030204" pitchFamily="49" charset="0"/>
              </a:rPr>
              <a:t> @std_id </a:t>
            </a:r>
            <a:r>
              <a:rPr lang="en-US" sz="1600" dirty="0">
                <a:solidFill>
                  <a:srgbClr val="0000FF"/>
                </a:solidFill>
                <a:latin typeface="Consolas" panose="020B0609020204030204" pitchFamily="49" charset="0"/>
              </a:rPr>
              <a:t>decimal</a:t>
            </a:r>
            <a:r>
              <a:rPr lang="en-US" sz="1600" dirty="0">
                <a:solidFill>
                  <a:srgbClr val="808080"/>
                </a:solidFill>
                <a:latin typeface="Consolas" panose="020B0609020204030204" pitchFamily="49" charset="0"/>
              </a:rPr>
              <a:t>(</a:t>
            </a:r>
            <a:r>
              <a:rPr lang="en-US" sz="1600" dirty="0">
                <a:solidFill>
                  <a:srgbClr val="000000"/>
                </a:solidFill>
                <a:latin typeface="Consolas" panose="020B0609020204030204" pitchFamily="49" charset="0"/>
              </a:rPr>
              <a:t>18</a:t>
            </a:r>
            <a:r>
              <a:rPr lang="en-US" sz="1600" dirty="0">
                <a:solidFill>
                  <a:srgbClr val="808080"/>
                </a:solidFill>
                <a:latin typeface="Consolas" panose="020B0609020204030204" pitchFamily="49" charset="0"/>
              </a:rPr>
              <a:t>,</a:t>
            </a:r>
            <a:r>
              <a:rPr lang="en-US" sz="1600" dirty="0">
                <a:solidFill>
                  <a:srgbClr val="000000"/>
                </a:solidFill>
                <a:latin typeface="Consolas" panose="020B0609020204030204" pitchFamily="49" charset="0"/>
              </a:rPr>
              <a:t>0</a:t>
            </a:r>
            <a:r>
              <a:rPr lang="en-US" sz="1600" dirty="0">
                <a:solidFill>
                  <a:srgbClr val="808080"/>
                </a:solidFill>
                <a:latin typeface="Consolas" panose="020B0609020204030204" pitchFamily="49" charset="0"/>
              </a:rPr>
              <a:t>)</a:t>
            </a:r>
            <a:endParaRPr lang="en-US" sz="1600" dirty="0">
              <a:solidFill>
                <a:srgbClr val="000000"/>
              </a:solidFill>
              <a:latin typeface="Consolas" panose="020B0609020204030204" pitchFamily="49" charset="0"/>
            </a:endParaRPr>
          </a:p>
          <a:p>
            <a:r>
              <a:rPr lang="en-US" sz="1600" dirty="0">
                <a:solidFill>
                  <a:srgbClr val="0000FF"/>
                </a:solidFill>
                <a:latin typeface="Consolas" panose="020B0609020204030204" pitchFamily="49" charset="0"/>
              </a:rPr>
              <a:t>AS</a:t>
            </a:r>
            <a:endParaRPr lang="en-US" sz="1600" dirty="0">
              <a:solidFill>
                <a:srgbClr val="000000"/>
              </a:solidFill>
              <a:latin typeface="Consolas" panose="020B0609020204030204" pitchFamily="49" charset="0"/>
            </a:endParaRPr>
          </a:p>
          <a:p>
            <a:r>
              <a:rPr lang="en-US" sz="1600" dirty="0">
                <a:solidFill>
                  <a:srgbClr val="0000FF"/>
                </a:solidFill>
                <a:latin typeface="Consolas" panose="020B0609020204030204" pitchFamily="49" charset="0"/>
              </a:rPr>
              <a:t>BEGIN</a:t>
            </a:r>
            <a:endParaRPr lang="en-US" sz="1600" dirty="0">
              <a:solidFill>
                <a:srgbClr val="000000"/>
              </a:solidFill>
              <a:latin typeface="Consolas" panose="020B0609020204030204" pitchFamily="49" charset="0"/>
            </a:endParaRPr>
          </a:p>
          <a:p>
            <a:r>
              <a:rPr lang="en-US" sz="1600" dirty="0">
                <a:solidFill>
                  <a:srgbClr val="FF00FF"/>
                </a:solidFill>
                <a:latin typeface="Consolas" panose="020B0609020204030204" pitchFamily="49" charset="0"/>
              </a:rPr>
              <a:t>UPDATE</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std_exam_quest</a:t>
            </a:r>
            <a:endParaRPr lang="en-US" sz="1600" dirty="0">
              <a:solidFill>
                <a:srgbClr val="000000"/>
              </a:solidFill>
              <a:latin typeface="Consolas" panose="020B0609020204030204" pitchFamily="49" charset="0"/>
            </a:endParaRPr>
          </a:p>
          <a:p>
            <a:r>
              <a:rPr lang="en-US" sz="1600" dirty="0">
                <a:solidFill>
                  <a:srgbClr val="0000FF"/>
                </a:solidFill>
                <a:latin typeface="Consolas" panose="020B0609020204030204" pitchFamily="49" charset="0"/>
              </a:rPr>
              <a:t>SET</a:t>
            </a:r>
            <a:r>
              <a:rPr lang="en-US" sz="1600" dirty="0">
                <a:solidFill>
                  <a:srgbClr val="000000"/>
                </a:solidFill>
                <a:latin typeface="Consolas" panose="020B0609020204030204" pitchFamily="49" charset="0"/>
              </a:rPr>
              <a:t> Grade </a:t>
            </a:r>
            <a:r>
              <a:rPr lang="en-US" sz="1600" dirty="0">
                <a:solidFill>
                  <a:srgbClr val="808080"/>
                </a:solidFill>
                <a:latin typeface="Consolas" panose="020B0609020204030204" pitchFamily="49" charset="0"/>
              </a:rPr>
              <a:t>=</a:t>
            </a:r>
            <a:endParaRPr lang="en-US" sz="1600" dirty="0">
              <a:solidFill>
                <a:srgbClr val="000000"/>
              </a:solidFill>
              <a:latin typeface="Consolas" panose="020B0609020204030204" pitchFamily="49" charset="0"/>
            </a:endParaRPr>
          </a:p>
          <a:p>
            <a:r>
              <a:rPr lang="en-US" sz="1600" dirty="0">
                <a:solidFill>
                  <a:srgbClr val="0000FF"/>
                </a:solidFill>
                <a:latin typeface="Consolas" panose="020B0609020204030204" pitchFamily="49" charset="0"/>
              </a:rPr>
              <a:t>case</a:t>
            </a:r>
            <a:r>
              <a:rPr lang="en-US" sz="1600" dirty="0">
                <a:solidFill>
                  <a:srgbClr val="000000"/>
                </a:solidFill>
                <a:latin typeface="Consolas" panose="020B0609020204030204" pitchFamily="49" charset="0"/>
              </a:rPr>
              <a:t> </a:t>
            </a:r>
          </a:p>
          <a:p>
            <a:r>
              <a:rPr lang="en-US" sz="1600" dirty="0">
                <a:solidFill>
                  <a:srgbClr val="0000FF"/>
                </a:solidFill>
                <a:latin typeface="Consolas" panose="020B0609020204030204" pitchFamily="49" charset="0"/>
              </a:rPr>
              <a:t>when</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Right_Answer</a:t>
            </a:r>
            <a:r>
              <a:rPr lang="en-US" sz="1600" dirty="0">
                <a:solidFill>
                  <a:srgbClr val="808080"/>
                </a:solidFill>
                <a:latin typeface="Consolas" panose="020B0609020204030204" pitchFamily="49" charset="0"/>
              </a:rPr>
              <a:t>=</a:t>
            </a:r>
            <a:r>
              <a:rPr lang="en-US" sz="1600" dirty="0">
                <a:solidFill>
                  <a:srgbClr val="000000"/>
                </a:solidFill>
                <a:latin typeface="Consolas" panose="020B0609020204030204" pitchFamily="49" charset="0"/>
              </a:rPr>
              <a:t>1 </a:t>
            </a:r>
            <a:r>
              <a:rPr lang="en-US" sz="1600" dirty="0">
                <a:solidFill>
                  <a:srgbClr val="0000FF"/>
                </a:solidFill>
                <a:latin typeface="Consolas" panose="020B0609020204030204" pitchFamily="49" charset="0"/>
              </a:rPr>
              <a:t>then</a:t>
            </a:r>
            <a:r>
              <a:rPr lang="en-US" sz="1600" dirty="0">
                <a:solidFill>
                  <a:srgbClr val="000000"/>
                </a:solidFill>
                <a:latin typeface="Consolas" panose="020B0609020204030204" pitchFamily="49" charset="0"/>
              </a:rPr>
              <a:t> 10</a:t>
            </a:r>
          </a:p>
          <a:p>
            <a:r>
              <a:rPr lang="en-US" sz="1600" dirty="0">
                <a:solidFill>
                  <a:srgbClr val="0000FF"/>
                </a:solidFill>
                <a:latin typeface="Consolas" panose="020B0609020204030204" pitchFamily="49" charset="0"/>
              </a:rPr>
              <a:t>Else</a:t>
            </a:r>
            <a:r>
              <a:rPr lang="en-US" sz="1600" dirty="0">
                <a:solidFill>
                  <a:srgbClr val="000000"/>
                </a:solidFill>
                <a:latin typeface="Consolas" panose="020B0609020204030204" pitchFamily="49" charset="0"/>
              </a:rPr>
              <a:t> 0 </a:t>
            </a:r>
            <a:r>
              <a:rPr lang="en-US" sz="1600" dirty="0">
                <a:solidFill>
                  <a:srgbClr val="0000FF"/>
                </a:solidFill>
                <a:latin typeface="Consolas" panose="020B0609020204030204" pitchFamily="49" charset="0"/>
              </a:rPr>
              <a:t>end</a:t>
            </a:r>
            <a:endParaRPr lang="en-US" sz="1600" dirty="0">
              <a:solidFill>
                <a:srgbClr val="000000"/>
              </a:solidFill>
              <a:latin typeface="Consolas" panose="020B0609020204030204" pitchFamily="49" charset="0"/>
            </a:endParaRPr>
          </a:p>
          <a:p>
            <a:r>
              <a:rPr lang="en-US" sz="1600" dirty="0">
                <a:solidFill>
                  <a:srgbClr val="0000FF"/>
                </a:solidFill>
                <a:latin typeface="Consolas" panose="020B0609020204030204" pitchFamily="49" charset="0"/>
              </a:rPr>
              <a:t>FROM</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std_exam_quest</a:t>
            </a:r>
            <a:r>
              <a:rPr lang="en-US" sz="1600" dirty="0">
                <a:solidFill>
                  <a:srgbClr val="000000"/>
                </a:solidFill>
                <a:latin typeface="Consolas" panose="020B0609020204030204" pitchFamily="49" charset="0"/>
              </a:rPr>
              <a:t> sq </a:t>
            </a:r>
            <a:r>
              <a:rPr lang="en-US" sz="1600" dirty="0">
                <a:solidFill>
                  <a:srgbClr val="808080"/>
                </a:solidFill>
                <a:latin typeface="Consolas" panose="020B0609020204030204" pitchFamily="49" charset="0"/>
              </a:rPr>
              <a:t>join</a:t>
            </a:r>
            <a:r>
              <a:rPr lang="en-US" sz="1600" dirty="0">
                <a:solidFill>
                  <a:srgbClr val="000000"/>
                </a:solidFill>
                <a:latin typeface="Consolas" panose="020B0609020204030204" pitchFamily="49" charset="0"/>
              </a:rPr>
              <a:t> Question Q</a:t>
            </a:r>
          </a:p>
          <a:p>
            <a:r>
              <a:rPr lang="pt-BR" sz="1600" dirty="0">
                <a:solidFill>
                  <a:srgbClr val="0000FF"/>
                </a:solidFill>
                <a:latin typeface="Consolas" panose="020B0609020204030204" pitchFamily="49" charset="0"/>
              </a:rPr>
              <a:t>ON</a:t>
            </a:r>
            <a:r>
              <a:rPr lang="pt-BR" sz="1600" dirty="0">
                <a:solidFill>
                  <a:srgbClr val="000000"/>
                </a:solidFill>
                <a:latin typeface="Consolas" panose="020B0609020204030204" pitchFamily="49" charset="0"/>
              </a:rPr>
              <a:t> sq</a:t>
            </a:r>
            <a:r>
              <a:rPr lang="pt-BR" sz="1600" dirty="0">
                <a:solidFill>
                  <a:srgbClr val="808080"/>
                </a:solidFill>
                <a:latin typeface="Consolas" panose="020B0609020204030204" pitchFamily="49" charset="0"/>
              </a:rPr>
              <a:t>.</a:t>
            </a:r>
            <a:r>
              <a:rPr lang="pt-BR" sz="1600" dirty="0">
                <a:solidFill>
                  <a:srgbClr val="000000"/>
                </a:solidFill>
                <a:latin typeface="Consolas" panose="020B0609020204030204" pitchFamily="49" charset="0"/>
              </a:rPr>
              <a:t>Quest_num </a:t>
            </a:r>
            <a:r>
              <a:rPr lang="pt-BR" sz="1600" dirty="0">
                <a:solidFill>
                  <a:srgbClr val="808080"/>
                </a:solidFill>
                <a:latin typeface="Consolas" panose="020B0609020204030204" pitchFamily="49" charset="0"/>
              </a:rPr>
              <a:t>=</a:t>
            </a:r>
            <a:r>
              <a:rPr lang="pt-BR" sz="1600" dirty="0">
                <a:solidFill>
                  <a:srgbClr val="000000"/>
                </a:solidFill>
                <a:latin typeface="Consolas" panose="020B0609020204030204" pitchFamily="49" charset="0"/>
              </a:rPr>
              <a:t> Q</a:t>
            </a:r>
            <a:r>
              <a:rPr lang="pt-BR" sz="1600" dirty="0">
                <a:solidFill>
                  <a:srgbClr val="808080"/>
                </a:solidFill>
                <a:latin typeface="Consolas" panose="020B0609020204030204" pitchFamily="49" charset="0"/>
              </a:rPr>
              <a:t>.</a:t>
            </a:r>
            <a:r>
              <a:rPr lang="pt-BR" sz="1600" dirty="0">
                <a:solidFill>
                  <a:srgbClr val="000000"/>
                </a:solidFill>
                <a:latin typeface="Consolas" panose="020B0609020204030204" pitchFamily="49" charset="0"/>
              </a:rPr>
              <a:t>Quest_num</a:t>
            </a:r>
          </a:p>
          <a:p>
            <a:r>
              <a:rPr lang="en-US" sz="1600" dirty="0">
                <a:solidFill>
                  <a:srgbClr val="808080"/>
                </a:solidFill>
                <a:latin typeface="Consolas" panose="020B0609020204030204" pitchFamily="49" charset="0"/>
              </a:rPr>
              <a:t>JOIN</a:t>
            </a:r>
            <a:r>
              <a:rPr lang="en-US" sz="1600" dirty="0">
                <a:solidFill>
                  <a:srgbClr val="000000"/>
                </a:solidFill>
                <a:latin typeface="Consolas" panose="020B0609020204030204" pitchFamily="49" charset="0"/>
              </a:rPr>
              <a:t> Choice C</a:t>
            </a:r>
          </a:p>
          <a:p>
            <a:r>
              <a:rPr lang="pt-BR" sz="1600" dirty="0">
                <a:solidFill>
                  <a:srgbClr val="0000FF"/>
                </a:solidFill>
                <a:latin typeface="Consolas" panose="020B0609020204030204" pitchFamily="49" charset="0"/>
              </a:rPr>
              <a:t>ON</a:t>
            </a:r>
            <a:r>
              <a:rPr lang="pt-BR" sz="1600" dirty="0">
                <a:solidFill>
                  <a:srgbClr val="000000"/>
                </a:solidFill>
                <a:latin typeface="Consolas" panose="020B0609020204030204" pitchFamily="49" charset="0"/>
              </a:rPr>
              <a:t> C</a:t>
            </a:r>
            <a:r>
              <a:rPr lang="pt-BR" sz="1600" dirty="0">
                <a:solidFill>
                  <a:srgbClr val="808080"/>
                </a:solidFill>
                <a:latin typeface="Consolas" panose="020B0609020204030204" pitchFamily="49" charset="0"/>
              </a:rPr>
              <a:t>.</a:t>
            </a:r>
            <a:r>
              <a:rPr lang="pt-BR" sz="1600" dirty="0">
                <a:solidFill>
                  <a:srgbClr val="000000"/>
                </a:solidFill>
                <a:latin typeface="Consolas" panose="020B0609020204030204" pitchFamily="49" charset="0"/>
              </a:rPr>
              <a:t>quest_num </a:t>
            </a:r>
            <a:r>
              <a:rPr lang="pt-BR" sz="1600" dirty="0">
                <a:solidFill>
                  <a:srgbClr val="808080"/>
                </a:solidFill>
                <a:latin typeface="Consolas" panose="020B0609020204030204" pitchFamily="49" charset="0"/>
              </a:rPr>
              <a:t>=</a:t>
            </a:r>
            <a:r>
              <a:rPr lang="pt-BR" sz="1600" dirty="0">
                <a:solidFill>
                  <a:srgbClr val="000000"/>
                </a:solidFill>
                <a:latin typeface="Consolas" panose="020B0609020204030204" pitchFamily="49" charset="0"/>
              </a:rPr>
              <a:t> Q</a:t>
            </a:r>
            <a:r>
              <a:rPr lang="pt-BR" sz="1600" dirty="0">
                <a:solidFill>
                  <a:srgbClr val="808080"/>
                </a:solidFill>
                <a:latin typeface="Consolas" panose="020B0609020204030204" pitchFamily="49" charset="0"/>
              </a:rPr>
              <a:t>.</a:t>
            </a:r>
            <a:r>
              <a:rPr lang="pt-BR" sz="1600" dirty="0">
                <a:solidFill>
                  <a:srgbClr val="000000"/>
                </a:solidFill>
                <a:latin typeface="Consolas" panose="020B0609020204030204" pitchFamily="49" charset="0"/>
              </a:rPr>
              <a:t>Quest_num</a:t>
            </a:r>
          </a:p>
          <a:p>
            <a:r>
              <a:rPr lang="en-US" sz="1600" dirty="0">
                <a:solidFill>
                  <a:srgbClr val="0000FF"/>
                </a:solidFill>
                <a:latin typeface="Consolas" panose="020B0609020204030204" pitchFamily="49" charset="0"/>
              </a:rPr>
              <a:t>WHERE</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exam_code</a:t>
            </a:r>
            <a:r>
              <a:rPr lang="en-US" sz="1600" dirty="0">
                <a:solidFill>
                  <a:srgbClr val="000000"/>
                </a:solidFill>
                <a:latin typeface="Consolas" panose="020B0609020204030204" pitchFamily="49" charset="0"/>
              </a:rPr>
              <a:t> </a:t>
            </a:r>
            <a:r>
              <a:rPr lang="en-US" sz="1600" dirty="0">
                <a:solidFill>
                  <a:srgbClr val="808080"/>
                </a:solidFill>
                <a:latin typeface="Consolas" panose="020B0609020204030204" pitchFamily="49" charset="0"/>
              </a:rPr>
              <a:t>=</a:t>
            </a:r>
            <a:r>
              <a:rPr lang="en-US" sz="1600" dirty="0">
                <a:solidFill>
                  <a:srgbClr val="000000"/>
                </a:solidFill>
                <a:latin typeface="Consolas" panose="020B0609020204030204" pitchFamily="49" charset="0"/>
              </a:rPr>
              <a:t> @exam_code  </a:t>
            </a:r>
            <a:r>
              <a:rPr lang="en-US" sz="1600" dirty="0">
                <a:solidFill>
                  <a:srgbClr val="808080"/>
                </a:solidFill>
                <a:latin typeface="Consolas" panose="020B0609020204030204" pitchFamily="49" charset="0"/>
              </a:rPr>
              <a:t>and</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std_id</a:t>
            </a:r>
            <a:r>
              <a:rPr lang="en-US" sz="1600" dirty="0">
                <a:solidFill>
                  <a:srgbClr val="000000"/>
                </a:solidFill>
                <a:latin typeface="Consolas" panose="020B0609020204030204" pitchFamily="49" charset="0"/>
              </a:rPr>
              <a:t> </a:t>
            </a:r>
            <a:r>
              <a:rPr lang="en-US" sz="1600" dirty="0">
                <a:solidFill>
                  <a:srgbClr val="808080"/>
                </a:solidFill>
                <a:latin typeface="Consolas" panose="020B0609020204030204" pitchFamily="49" charset="0"/>
              </a:rPr>
              <a:t>=</a:t>
            </a:r>
            <a:r>
              <a:rPr lang="en-US" sz="1600" dirty="0">
                <a:solidFill>
                  <a:srgbClr val="000000"/>
                </a:solidFill>
                <a:latin typeface="Consolas" panose="020B0609020204030204" pitchFamily="49" charset="0"/>
              </a:rPr>
              <a:t> @std_id  </a:t>
            </a:r>
            <a:r>
              <a:rPr lang="en-US" sz="1600" dirty="0">
                <a:solidFill>
                  <a:srgbClr val="808080"/>
                </a:solidFill>
                <a:latin typeface="Consolas" panose="020B0609020204030204" pitchFamily="49" charset="0"/>
              </a:rPr>
              <a:t>and</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sq</a:t>
            </a:r>
            <a:r>
              <a:rPr lang="en-US" sz="1600" dirty="0" err="1">
                <a:solidFill>
                  <a:srgbClr val="808080"/>
                </a:solidFill>
                <a:latin typeface="Consolas" panose="020B0609020204030204" pitchFamily="49" charset="0"/>
              </a:rPr>
              <a:t>.</a:t>
            </a:r>
            <a:r>
              <a:rPr lang="en-US" sz="1600" dirty="0" err="1">
                <a:solidFill>
                  <a:srgbClr val="000000"/>
                </a:solidFill>
                <a:latin typeface="Consolas" panose="020B0609020204030204" pitchFamily="49" charset="0"/>
              </a:rPr>
              <a:t>Stud_Answers</a:t>
            </a:r>
            <a:r>
              <a:rPr lang="en-US" sz="1600" dirty="0">
                <a:solidFill>
                  <a:srgbClr val="808080"/>
                </a:solidFill>
                <a:latin typeface="Consolas" panose="020B0609020204030204" pitchFamily="49" charset="0"/>
              </a:rPr>
              <a:t>=</a:t>
            </a:r>
            <a:r>
              <a:rPr lang="en-US" sz="1600" dirty="0" err="1">
                <a:solidFill>
                  <a:srgbClr val="000000"/>
                </a:solidFill>
                <a:latin typeface="Consolas" panose="020B0609020204030204" pitchFamily="49" charset="0"/>
              </a:rPr>
              <a:t>C</a:t>
            </a:r>
            <a:r>
              <a:rPr lang="en-US" sz="1600" dirty="0" err="1">
                <a:solidFill>
                  <a:srgbClr val="808080"/>
                </a:solidFill>
                <a:latin typeface="Consolas" panose="020B0609020204030204" pitchFamily="49" charset="0"/>
              </a:rPr>
              <a:t>.</a:t>
            </a:r>
            <a:r>
              <a:rPr lang="en-US" sz="1600" dirty="0" err="1">
                <a:solidFill>
                  <a:srgbClr val="000000"/>
                </a:solidFill>
                <a:latin typeface="Consolas" panose="020B0609020204030204" pitchFamily="49" charset="0"/>
              </a:rPr>
              <a:t>Choice</a:t>
            </a:r>
            <a:endParaRPr lang="en-US" sz="1600" dirty="0">
              <a:solidFill>
                <a:srgbClr val="000000"/>
              </a:solidFill>
              <a:latin typeface="Consolas" panose="020B0609020204030204" pitchFamily="49" charset="0"/>
            </a:endParaRPr>
          </a:p>
          <a:p>
            <a:r>
              <a:rPr lang="en-US" sz="1600" dirty="0">
                <a:solidFill>
                  <a:srgbClr val="0000FF"/>
                </a:solidFill>
                <a:latin typeface="Consolas" panose="020B0609020204030204" pitchFamily="49" charset="0"/>
              </a:rPr>
              <a:t>END</a:t>
            </a:r>
            <a:r>
              <a:rPr lang="en-US" sz="1600" dirty="0">
                <a:solidFill>
                  <a:srgbClr val="808080"/>
                </a:solidFill>
                <a:latin typeface="Consolas" panose="020B0609020204030204" pitchFamily="49" charset="0"/>
              </a:rPr>
              <a:t>;</a:t>
            </a:r>
            <a:endParaRPr lang="en-US" sz="1600" dirty="0"/>
          </a:p>
        </p:txBody>
      </p:sp>
    </p:spTree>
    <p:extLst>
      <p:ext uri="{BB962C8B-B14F-4D97-AF65-F5344CB8AC3E}">
        <p14:creationId xmlns:p14="http://schemas.microsoft.com/office/powerpoint/2010/main" val="29418749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6D3A99-BC9D-4DC2-BE1B-9E2C93EDD294}"/>
              </a:ext>
            </a:extLst>
          </p:cNvPr>
          <p:cNvSpPr>
            <a:spLocks noGrp="1"/>
          </p:cNvSpPr>
          <p:nvPr>
            <p:ph type="title"/>
          </p:nvPr>
        </p:nvSpPr>
        <p:spPr/>
        <p:txBody>
          <a:bodyPr>
            <a:normAutofit/>
          </a:bodyPr>
          <a:lstStyle/>
          <a:p>
            <a:pPr algn="ctr"/>
            <a:r>
              <a:rPr lang="en-US" sz="4400" b="1" dirty="0"/>
              <a:t>4. Data Collection</a:t>
            </a:r>
          </a:p>
        </p:txBody>
      </p:sp>
      <p:pic>
        <p:nvPicPr>
          <p:cNvPr id="6" name="صورة 5">
            <a:extLst>
              <a:ext uri="{FF2B5EF4-FFF2-40B4-BE49-F238E27FC236}">
                <a16:creationId xmlns:a16="http://schemas.microsoft.com/office/drawing/2014/main" id="{551FC9B0-E86E-1EF8-552A-41274772CEA2}"/>
              </a:ext>
            </a:extLst>
          </p:cNvPr>
          <p:cNvPicPr>
            <a:picLocks noChangeAspect="1"/>
          </p:cNvPicPr>
          <p:nvPr/>
        </p:nvPicPr>
        <p:blipFill>
          <a:blip r:embed="rId2"/>
          <a:stretch>
            <a:fillRect/>
          </a:stretch>
        </p:blipFill>
        <p:spPr>
          <a:xfrm>
            <a:off x="9028677" y="2386834"/>
            <a:ext cx="2084331" cy="2084331"/>
          </a:xfrm>
          <a:prstGeom prst="rect">
            <a:avLst/>
          </a:prstGeom>
        </p:spPr>
      </p:pic>
    </p:spTree>
    <p:extLst>
      <p:ext uri="{BB962C8B-B14F-4D97-AF65-F5344CB8AC3E}">
        <p14:creationId xmlns:p14="http://schemas.microsoft.com/office/powerpoint/2010/main" val="35166232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عنصر نائب لرقم الشريحة 3">
            <a:extLst>
              <a:ext uri="{FF2B5EF4-FFF2-40B4-BE49-F238E27FC236}">
                <a16:creationId xmlns:a16="http://schemas.microsoft.com/office/drawing/2014/main" id="{83281BF9-698A-2FF3-B9B1-1A18D8968E30}"/>
              </a:ext>
            </a:extLst>
          </p:cNvPr>
          <p:cNvSpPr>
            <a:spLocks noGrp="1"/>
          </p:cNvSpPr>
          <p:nvPr>
            <p:ph type="sldNum" sz="quarter" idx="12"/>
          </p:nvPr>
        </p:nvSpPr>
        <p:spPr/>
        <p:txBody>
          <a:bodyPr/>
          <a:lstStyle/>
          <a:p>
            <a:fld id="{A65A5C87-DF58-40C8-B092-1DE63DB4547E}" type="slidenum">
              <a:rPr lang="en-US" smtClean="0"/>
              <a:t>22</a:t>
            </a:fld>
            <a:endParaRPr lang="en-US" dirty="0"/>
          </a:p>
        </p:txBody>
      </p:sp>
      <p:pic>
        <p:nvPicPr>
          <p:cNvPr id="5" name="صورة 4">
            <a:extLst>
              <a:ext uri="{FF2B5EF4-FFF2-40B4-BE49-F238E27FC236}">
                <a16:creationId xmlns:a16="http://schemas.microsoft.com/office/drawing/2014/main" id="{5F038764-9A59-E0D8-9732-FC3FC2F94439}"/>
              </a:ext>
            </a:extLst>
          </p:cNvPr>
          <p:cNvPicPr>
            <a:picLocks noChangeAspect="1"/>
          </p:cNvPicPr>
          <p:nvPr/>
        </p:nvPicPr>
        <p:blipFill>
          <a:blip r:embed="rId2"/>
          <a:stretch>
            <a:fillRect/>
          </a:stretch>
        </p:blipFill>
        <p:spPr>
          <a:xfrm>
            <a:off x="10003268" y="1937656"/>
            <a:ext cx="1468400" cy="1468400"/>
          </a:xfrm>
          <a:prstGeom prst="rect">
            <a:avLst/>
          </a:prstGeom>
        </p:spPr>
      </p:pic>
      <p:pic>
        <p:nvPicPr>
          <p:cNvPr id="6" name="صورة 5">
            <a:extLst>
              <a:ext uri="{FF2B5EF4-FFF2-40B4-BE49-F238E27FC236}">
                <a16:creationId xmlns:a16="http://schemas.microsoft.com/office/drawing/2014/main" id="{2615E28E-CECE-C624-969A-8D531A63B7F4}"/>
              </a:ext>
            </a:extLst>
          </p:cNvPr>
          <p:cNvPicPr>
            <a:picLocks noChangeAspect="1"/>
          </p:cNvPicPr>
          <p:nvPr/>
        </p:nvPicPr>
        <p:blipFill>
          <a:blip r:embed="rId3"/>
          <a:srcRect b="61609"/>
          <a:stretch/>
        </p:blipFill>
        <p:spPr>
          <a:xfrm>
            <a:off x="755500" y="2143955"/>
            <a:ext cx="2750168" cy="1055803"/>
          </a:xfrm>
          <a:prstGeom prst="rect">
            <a:avLst/>
          </a:prstGeom>
        </p:spPr>
      </p:pic>
      <p:sp>
        <p:nvSpPr>
          <p:cNvPr id="7" name="مربع نص 6">
            <a:extLst>
              <a:ext uri="{FF2B5EF4-FFF2-40B4-BE49-F238E27FC236}">
                <a16:creationId xmlns:a16="http://schemas.microsoft.com/office/drawing/2014/main" id="{5E84359B-F8FF-1695-06A8-B3C297F9E017}"/>
              </a:ext>
            </a:extLst>
          </p:cNvPr>
          <p:cNvSpPr txBox="1"/>
          <p:nvPr/>
        </p:nvSpPr>
        <p:spPr>
          <a:xfrm>
            <a:off x="932451" y="1338648"/>
            <a:ext cx="2830286" cy="461665"/>
          </a:xfrm>
          <a:prstGeom prst="rect">
            <a:avLst/>
          </a:prstGeom>
          <a:noFill/>
        </p:spPr>
        <p:txBody>
          <a:bodyPr wrap="square" rtlCol="0">
            <a:spAutoFit/>
          </a:bodyPr>
          <a:lstStyle/>
          <a:p>
            <a:r>
              <a:rPr lang="en-US" sz="2400" b="1" dirty="0"/>
              <a:t>Data Excel File</a:t>
            </a:r>
          </a:p>
        </p:txBody>
      </p:sp>
      <p:pic>
        <p:nvPicPr>
          <p:cNvPr id="9" name="صورة 8">
            <a:extLst>
              <a:ext uri="{FF2B5EF4-FFF2-40B4-BE49-F238E27FC236}">
                <a16:creationId xmlns:a16="http://schemas.microsoft.com/office/drawing/2014/main" id="{EC29B178-0ECC-72A2-F1EB-CEB81C2AAAF1}"/>
              </a:ext>
            </a:extLst>
          </p:cNvPr>
          <p:cNvPicPr>
            <a:picLocks noChangeAspect="1"/>
          </p:cNvPicPr>
          <p:nvPr/>
        </p:nvPicPr>
        <p:blipFill>
          <a:blip r:embed="rId4"/>
          <a:stretch>
            <a:fillRect/>
          </a:stretch>
        </p:blipFill>
        <p:spPr>
          <a:xfrm>
            <a:off x="5104750" y="1301128"/>
            <a:ext cx="3199151" cy="2741456"/>
          </a:xfrm>
          <a:prstGeom prst="rect">
            <a:avLst/>
          </a:prstGeom>
        </p:spPr>
      </p:pic>
      <p:cxnSp>
        <p:nvCxnSpPr>
          <p:cNvPr id="11" name="رابط كسهم مستقيم 10">
            <a:extLst>
              <a:ext uri="{FF2B5EF4-FFF2-40B4-BE49-F238E27FC236}">
                <a16:creationId xmlns:a16="http://schemas.microsoft.com/office/drawing/2014/main" id="{85B45B28-F6CC-7980-8BCE-D37470F759C8}"/>
              </a:ext>
            </a:extLst>
          </p:cNvPr>
          <p:cNvCxnSpPr>
            <a:stCxn id="6" idx="3"/>
            <a:endCxn id="9" idx="1"/>
          </p:cNvCxnSpPr>
          <p:nvPr/>
        </p:nvCxnSpPr>
        <p:spPr>
          <a:xfrm flipV="1">
            <a:off x="3505668" y="2671856"/>
            <a:ext cx="1599082" cy="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2" name="رابط كسهم مستقيم 11">
            <a:extLst>
              <a:ext uri="{FF2B5EF4-FFF2-40B4-BE49-F238E27FC236}">
                <a16:creationId xmlns:a16="http://schemas.microsoft.com/office/drawing/2014/main" id="{2FE0D71C-9FD8-9A2E-E092-254CE9E65FF9}"/>
              </a:ext>
            </a:extLst>
          </p:cNvPr>
          <p:cNvCxnSpPr>
            <a:cxnSpLocks/>
            <a:stCxn id="9" idx="3"/>
            <a:endCxn id="5" idx="1"/>
          </p:cNvCxnSpPr>
          <p:nvPr/>
        </p:nvCxnSpPr>
        <p:spPr>
          <a:xfrm>
            <a:off x="8303901" y="2671856"/>
            <a:ext cx="1699367"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pic>
        <p:nvPicPr>
          <p:cNvPr id="17" name="صورة 16">
            <a:extLst>
              <a:ext uri="{FF2B5EF4-FFF2-40B4-BE49-F238E27FC236}">
                <a16:creationId xmlns:a16="http://schemas.microsoft.com/office/drawing/2014/main" id="{CA73BFF3-4067-BDCF-C894-EB90D111DA16}"/>
              </a:ext>
            </a:extLst>
          </p:cNvPr>
          <p:cNvPicPr>
            <a:picLocks noChangeAspect="1"/>
          </p:cNvPicPr>
          <p:nvPr/>
        </p:nvPicPr>
        <p:blipFill>
          <a:blip r:embed="rId5"/>
          <a:stretch>
            <a:fillRect/>
          </a:stretch>
        </p:blipFill>
        <p:spPr>
          <a:xfrm>
            <a:off x="325277" y="3385501"/>
            <a:ext cx="3929789" cy="881910"/>
          </a:xfrm>
          <a:prstGeom prst="rect">
            <a:avLst/>
          </a:prstGeom>
        </p:spPr>
      </p:pic>
      <p:sp>
        <p:nvSpPr>
          <p:cNvPr id="18" name="مربع نص 17">
            <a:extLst>
              <a:ext uri="{FF2B5EF4-FFF2-40B4-BE49-F238E27FC236}">
                <a16:creationId xmlns:a16="http://schemas.microsoft.com/office/drawing/2014/main" id="{4FB4AF0F-5ADA-CC9B-4001-2152D52BF9D2}"/>
              </a:ext>
            </a:extLst>
          </p:cNvPr>
          <p:cNvSpPr txBox="1"/>
          <p:nvPr/>
        </p:nvSpPr>
        <p:spPr>
          <a:xfrm>
            <a:off x="9550671" y="1313896"/>
            <a:ext cx="2830286" cy="461665"/>
          </a:xfrm>
          <a:prstGeom prst="rect">
            <a:avLst/>
          </a:prstGeom>
          <a:noFill/>
        </p:spPr>
        <p:txBody>
          <a:bodyPr wrap="square" rtlCol="0">
            <a:spAutoFit/>
          </a:bodyPr>
          <a:lstStyle/>
          <a:p>
            <a:r>
              <a:rPr lang="en-US" sz="2400" b="1" dirty="0"/>
              <a:t>Database</a:t>
            </a:r>
          </a:p>
        </p:txBody>
      </p:sp>
    </p:spTree>
    <p:extLst>
      <p:ext uri="{BB962C8B-B14F-4D97-AF65-F5344CB8AC3E}">
        <p14:creationId xmlns:p14="http://schemas.microsoft.com/office/powerpoint/2010/main" val="2967106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nodeType="click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wipe(down)">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wipe(down)">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fade">
                                      <p:cBhvr>
                                        <p:cTn id="32" dur="500"/>
                                        <p:tgtEl>
                                          <p:spTgt spid="5"/>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fade">
                                      <p:cBhvr>
                                        <p:cTn id="35"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8"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6D3A99-BC9D-4DC2-BE1B-9E2C93EDD294}"/>
              </a:ext>
            </a:extLst>
          </p:cNvPr>
          <p:cNvSpPr>
            <a:spLocks noGrp="1"/>
          </p:cNvSpPr>
          <p:nvPr>
            <p:ph type="title"/>
          </p:nvPr>
        </p:nvSpPr>
        <p:spPr/>
        <p:txBody>
          <a:bodyPr>
            <a:normAutofit/>
          </a:bodyPr>
          <a:lstStyle/>
          <a:p>
            <a:pPr algn="ctr"/>
            <a:r>
              <a:rPr lang="en-US" sz="4400" b="1" dirty="0"/>
              <a:t>5. Reporting</a:t>
            </a:r>
          </a:p>
        </p:txBody>
      </p:sp>
      <p:pic>
        <p:nvPicPr>
          <p:cNvPr id="9" name="صورة 8">
            <a:extLst>
              <a:ext uri="{FF2B5EF4-FFF2-40B4-BE49-F238E27FC236}">
                <a16:creationId xmlns:a16="http://schemas.microsoft.com/office/drawing/2014/main" id="{D883473A-8FA9-4CF7-878F-0F09294EA4A2}"/>
              </a:ext>
            </a:extLst>
          </p:cNvPr>
          <p:cNvPicPr>
            <a:picLocks noChangeAspect="1"/>
          </p:cNvPicPr>
          <p:nvPr/>
        </p:nvPicPr>
        <p:blipFill>
          <a:blip r:embed="rId2"/>
          <a:stretch>
            <a:fillRect/>
          </a:stretch>
        </p:blipFill>
        <p:spPr>
          <a:xfrm>
            <a:off x="9161499" y="2523584"/>
            <a:ext cx="1810831" cy="1810831"/>
          </a:xfrm>
          <a:prstGeom prst="rect">
            <a:avLst/>
          </a:prstGeom>
        </p:spPr>
      </p:pic>
    </p:spTree>
    <p:extLst>
      <p:ext uri="{BB962C8B-B14F-4D97-AF65-F5344CB8AC3E}">
        <p14:creationId xmlns:p14="http://schemas.microsoft.com/office/powerpoint/2010/main" val="19672627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عنصر نائب لرقم الشريحة 3">
            <a:extLst>
              <a:ext uri="{FF2B5EF4-FFF2-40B4-BE49-F238E27FC236}">
                <a16:creationId xmlns:a16="http://schemas.microsoft.com/office/drawing/2014/main" id="{F1520800-D9AC-60C2-C92D-C5E80B2E7078}"/>
              </a:ext>
            </a:extLst>
          </p:cNvPr>
          <p:cNvSpPr>
            <a:spLocks noGrp="1"/>
          </p:cNvSpPr>
          <p:nvPr>
            <p:ph type="sldNum" sz="quarter" idx="12"/>
          </p:nvPr>
        </p:nvSpPr>
        <p:spPr/>
        <p:txBody>
          <a:bodyPr/>
          <a:lstStyle/>
          <a:p>
            <a:fld id="{A65A5C87-DF58-40C8-B092-1DE63DB4547E}" type="slidenum">
              <a:rPr lang="en-US" smtClean="0"/>
              <a:t>24</a:t>
            </a:fld>
            <a:endParaRPr lang="en-US" dirty="0"/>
          </a:p>
        </p:txBody>
      </p:sp>
      <p:pic>
        <p:nvPicPr>
          <p:cNvPr id="5" name="Picture 1">
            <a:extLst>
              <a:ext uri="{FF2B5EF4-FFF2-40B4-BE49-F238E27FC236}">
                <a16:creationId xmlns:a16="http://schemas.microsoft.com/office/drawing/2014/main" id="{11F1DA59-3692-556C-A6D4-D97F233BE5D8}"/>
              </a:ext>
            </a:extLst>
          </p:cNvPr>
          <p:cNvPicPr>
            <a:picLocks noChangeAspect="1"/>
          </p:cNvPicPr>
          <p:nvPr/>
        </p:nvPicPr>
        <p:blipFill>
          <a:blip r:embed="rId2"/>
          <a:stretch>
            <a:fillRect/>
          </a:stretch>
        </p:blipFill>
        <p:spPr>
          <a:xfrm>
            <a:off x="240322" y="136525"/>
            <a:ext cx="6822111" cy="3389190"/>
          </a:xfrm>
          <a:prstGeom prst="rect">
            <a:avLst/>
          </a:prstGeom>
        </p:spPr>
      </p:pic>
      <p:pic>
        <p:nvPicPr>
          <p:cNvPr id="6" name="Picture 1">
            <a:extLst>
              <a:ext uri="{FF2B5EF4-FFF2-40B4-BE49-F238E27FC236}">
                <a16:creationId xmlns:a16="http://schemas.microsoft.com/office/drawing/2014/main" id="{2C584306-F4DF-3739-8FAE-3A09A8C6317B}"/>
              </a:ext>
            </a:extLst>
          </p:cNvPr>
          <p:cNvPicPr>
            <a:picLocks noChangeAspect="1"/>
          </p:cNvPicPr>
          <p:nvPr/>
        </p:nvPicPr>
        <p:blipFill>
          <a:blip r:embed="rId3"/>
          <a:stretch>
            <a:fillRect/>
          </a:stretch>
        </p:blipFill>
        <p:spPr>
          <a:xfrm>
            <a:off x="6248400" y="1348617"/>
            <a:ext cx="5943600" cy="4354195"/>
          </a:xfrm>
          <a:prstGeom prst="rect">
            <a:avLst/>
          </a:prstGeom>
        </p:spPr>
      </p:pic>
      <p:pic>
        <p:nvPicPr>
          <p:cNvPr id="7" name="Picture 1">
            <a:extLst>
              <a:ext uri="{FF2B5EF4-FFF2-40B4-BE49-F238E27FC236}">
                <a16:creationId xmlns:a16="http://schemas.microsoft.com/office/drawing/2014/main" id="{F8C877FE-DB81-6657-DBD6-B9FB3A660D98}"/>
              </a:ext>
            </a:extLst>
          </p:cNvPr>
          <p:cNvPicPr>
            <a:picLocks noChangeAspect="1"/>
          </p:cNvPicPr>
          <p:nvPr/>
        </p:nvPicPr>
        <p:blipFill>
          <a:blip r:embed="rId4"/>
          <a:srcRect r="9211"/>
          <a:stretch/>
        </p:blipFill>
        <p:spPr>
          <a:xfrm>
            <a:off x="336668" y="3225383"/>
            <a:ext cx="6193699" cy="2284000"/>
          </a:xfrm>
          <a:prstGeom prst="rect">
            <a:avLst/>
          </a:prstGeom>
        </p:spPr>
      </p:pic>
    </p:spTree>
    <p:extLst>
      <p:ext uri="{BB962C8B-B14F-4D97-AF65-F5344CB8AC3E}">
        <p14:creationId xmlns:p14="http://schemas.microsoft.com/office/powerpoint/2010/main" val="9624908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عنصر نائب لرقم الشريحة 3">
            <a:extLst>
              <a:ext uri="{FF2B5EF4-FFF2-40B4-BE49-F238E27FC236}">
                <a16:creationId xmlns:a16="http://schemas.microsoft.com/office/drawing/2014/main" id="{115AEE17-3E0E-50A7-2C9B-B2BF5AB70CC0}"/>
              </a:ext>
            </a:extLst>
          </p:cNvPr>
          <p:cNvSpPr>
            <a:spLocks noGrp="1"/>
          </p:cNvSpPr>
          <p:nvPr>
            <p:ph type="sldNum" sz="quarter" idx="12"/>
          </p:nvPr>
        </p:nvSpPr>
        <p:spPr/>
        <p:txBody>
          <a:bodyPr/>
          <a:lstStyle/>
          <a:p>
            <a:fld id="{A65A5C87-DF58-40C8-B092-1DE63DB4547E}" type="slidenum">
              <a:rPr lang="en-US" smtClean="0"/>
              <a:t>25</a:t>
            </a:fld>
            <a:endParaRPr lang="en-US" dirty="0"/>
          </a:p>
        </p:txBody>
      </p:sp>
      <p:pic>
        <p:nvPicPr>
          <p:cNvPr id="5" name="Picture 1">
            <a:extLst>
              <a:ext uri="{FF2B5EF4-FFF2-40B4-BE49-F238E27FC236}">
                <a16:creationId xmlns:a16="http://schemas.microsoft.com/office/drawing/2014/main" id="{E699AC1E-368E-F4DF-A415-9596BDE267FE}"/>
              </a:ext>
            </a:extLst>
          </p:cNvPr>
          <p:cNvPicPr>
            <a:picLocks noChangeAspect="1"/>
          </p:cNvPicPr>
          <p:nvPr/>
        </p:nvPicPr>
        <p:blipFill>
          <a:blip r:embed="rId2"/>
          <a:stretch>
            <a:fillRect/>
          </a:stretch>
        </p:blipFill>
        <p:spPr>
          <a:xfrm>
            <a:off x="372209" y="441521"/>
            <a:ext cx="5982628" cy="2987479"/>
          </a:xfrm>
          <a:prstGeom prst="rect">
            <a:avLst/>
          </a:prstGeom>
        </p:spPr>
      </p:pic>
      <p:pic>
        <p:nvPicPr>
          <p:cNvPr id="6" name="Picture 1">
            <a:extLst>
              <a:ext uri="{FF2B5EF4-FFF2-40B4-BE49-F238E27FC236}">
                <a16:creationId xmlns:a16="http://schemas.microsoft.com/office/drawing/2014/main" id="{5026931A-FC4D-0273-6F6C-C369BCE24A13}"/>
              </a:ext>
            </a:extLst>
          </p:cNvPr>
          <p:cNvPicPr>
            <a:picLocks noChangeAspect="1"/>
          </p:cNvPicPr>
          <p:nvPr/>
        </p:nvPicPr>
        <p:blipFill>
          <a:blip r:embed="rId3"/>
          <a:stretch>
            <a:fillRect/>
          </a:stretch>
        </p:blipFill>
        <p:spPr>
          <a:xfrm>
            <a:off x="6544242" y="1515022"/>
            <a:ext cx="5275549" cy="4410993"/>
          </a:xfrm>
          <a:prstGeom prst="rect">
            <a:avLst/>
          </a:prstGeom>
        </p:spPr>
      </p:pic>
    </p:spTree>
    <p:extLst>
      <p:ext uri="{BB962C8B-B14F-4D97-AF65-F5344CB8AC3E}">
        <p14:creationId xmlns:p14="http://schemas.microsoft.com/office/powerpoint/2010/main" val="36413654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6D3A99-BC9D-4DC2-BE1B-9E2C93EDD294}"/>
              </a:ext>
            </a:extLst>
          </p:cNvPr>
          <p:cNvSpPr>
            <a:spLocks noGrp="1"/>
          </p:cNvSpPr>
          <p:nvPr>
            <p:ph type="title"/>
          </p:nvPr>
        </p:nvSpPr>
        <p:spPr/>
        <p:txBody>
          <a:bodyPr>
            <a:normAutofit/>
          </a:bodyPr>
          <a:lstStyle/>
          <a:p>
            <a:pPr algn="ctr"/>
            <a:r>
              <a:rPr lang="en-US" sz="4400" b="1" dirty="0"/>
              <a:t>6. Dashboards</a:t>
            </a:r>
          </a:p>
        </p:txBody>
      </p:sp>
      <p:pic>
        <p:nvPicPr>
          <p:cNvPr id="4" name="صورة 3">
            <a:extLst>
              <a:ext uri="{FF2B5EF4-FFF2-40B4-BE49-F238E27FC236}">
                <a16:creationId xmlns:a16="http://schemas.microsoft.com/office/drawing/2014/main" id="{AF0D3CB8-DD07-5EBA-4B74-ED4ED980858D}"/>
              </a:ext>
            </a:extLst>
          </p:cNvPr>
          <p:cNvPicPr>
            <a:picLocks noChangeAspect="1"/>
          </p:cNvPicPr>
          <p:nvPr/>
        </p:nvPicPr>
        <p:blipFill>
          <a:blip r:embed="rId2"/>
          <a:stretch>
            <a:fillRect/>
          </a:stretch>
        </p:blipFill>
        <p:spPr>
          <a:xfrm>
            <a:off x="8993977" y="2438400"/>
            <a:ext cx="2119031" cy="2119031"/>
          </a:xfrm>
          <a:prstGeom prst="rect">
            <a:avLst/>
          </a:prstGeom>
        </p:spPr>
      </p:pic>
    </p:spTree>
    <p:extLst>
      <p:ext uri="{BB962C8B-B14F-4D97-AF65-F5344CB8AC3E}">
        <p14:creationId xmlns:p14="http://schemas.microsoft.com/office/powerpoint/2010/main" val="5857150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عنصر نائب لرقم الشريحة 3">
            <a:extLst>
              <a:ext uri="{FF2B5EF4-FFF2-40B4-BE49-F238E27FC236}">
                <a16:creationId xmlns:a16="http://schemas.microsoft.com/office/drawing/2014/main" id="{F995693A-1382-0D57-A7BB-F6EFBC0A77CB}"/>
              </a:ext>
            </a:extLst>
          </p:cNvPr>
          <p:cNvSpPr>
            <a:spLocks noGrp="1"/>
          </p:cNvSpPr>
          <p:nvPr>
            <p:ph type="sldNum" sz="quarter" idx="12"/>
          </p:nvPr>
        </p:nvSpPr>
        <p:spPr/>
        <p:txBody>
          <a:bodyPr/>
          <a:lstStyle/>
          <a:p>
            <a:fld id="{A65A5C87-DF58-40C8-B092-1DE63DB4547E}" type="slidenum">
              <a:rPr lang="en-US" smtClean="0"/>
              <a:t>27</a:t>
            </a:fld>
            <a:endParaRPr lang="en-US" dirty="0"/>
          </a:p>
        </p:txBody>
      </p:sp>
      <p:pic>
        <p:nvPicPr>
          <p:cNvPr id="6" name="صورة 5">
            <a:extLst>
              <a:ext uri="{FF2B5EF4-FFF2-40B4-BE49-F238E27FC236}">
                <a16:creationId xmlns:a16="http://schemas.microsoft.com/office/drawing/2014/main" id="{DF23608D-4CB5-24A5-FCE2-8273DFB6EE33}"/>
              </a:ext>
            </a:extLst>
          </p:cNvPr>
          <p:cNvPicPr>
            <a:picLocks noChangeAspect="1"/>
          </p:cNvPicPr>
          <p:nvPr/>
        </p:nvPicPr>
        <p:blipFill>
          <a:blip r:embed="rId2"/>
          <a:stretch>
            <a:fillRect/>
          </a:stretch>
        </p:blipFill>
        <p:spPr>
          <a:xfrm>
            <a:off x="263769" y="130439"/>
            <a:ext cx="11019692" cy="6225911"/>
          </a:xfrm>
          <a:prstGeom prst="rect">
            <a:avLst/>
          </a:prstGeom>
        </p:spPr>
      </p:pic>
    </p:spTree>
    <p:extLst>
      <p:ext uri="{BB962C8B-B14F-4D97-AF65-F5344CB8AC3E}">
        <p14:creationId xmlns:p14="http://schemas.microsoft.com/office/powerpoint/2010/main" val="20773647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6D3A99-BC9D-4DC2-BE1B-9E2C93EDD294}"/>
              </a:ext>
            </a:extLst>
          </p:cNvPr>
          <p:cNvSpPr>
            <a:spLocks noGrp="1"/>
          </p:cNvSpPr>
          <p:nvPr>
            <p:ph type="title"/>
          </p:nvPr>
        </p:nvSpPr>
        <p:spPr/>
        <p:txBody>
          <a:bodyPr>
            <a:normAutofit/>
          </a:bodyPr>
          <a:lstStyle/>
          <a:p>
            <a:pPr algn="ctr"/>
            <a:r>
              <a:rPr lang="en-US" sz="4400" b="1" dirty="0">
                <a:solidFill>
                  <a:srgbClr val="C20A48"/>
                </a:solidFill>
              </a:rPr>
              <a:t> Student Dashboards</a:t>
            </a:r>
          </a:p>
        </p:txBody>
      </p:sp>
      <p:pic>
        <p:nvPicPr>
          <p:cNvPr id="4" name="صورة 3">
            <a:extLst>
              <a:ext uri="{FF2B5EF4-FFF2-40B4-BE49-F238E27FC236}">
                <a16:creationId xmlns:a16="http://schemas.microsoft.com/office/drawing/2014/main" id="{AF0D3CB8-DD07-5EBA-4B74-ED4ED980858D}"/>
              </a:ext>
            </a:extLst>
          </p:cNvPr>
          <p:cNvPicPr>
            <a:picLocks noChangeAspect="1"/>
          </p:cNvPicPr>
          <p:nvPr/>
        </p:nvPicPr>
        <p:blipFill>
          <a:blip r:embed="rId2"/>
          <a:stretch>
            <a:fillRect/>
          </a:stretch>
        </p:blipFill>
        <p:spPr>
          <a:xfrm>
            <a:off x="8993977" y="2438400"/>
            <a:ext cx="2119031" cy="2119031"/>
          </a:xfrm>
          <a:prstGeom prst="rect">
            <a:avLst/>
          </a:prstGeom>
        </p:spPr>
      </p:pic>
    </p:spTree>
    <p:extLst>
      <p:ext uri="{BB962C8B-B14F-4D97-AF65-F5344CB8AC3E}">
        <p14:creationId xmlns:p14="http://schemas.microsoft.com/office/powerpoint/2010/main" val="375748881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عنصر نائب لرقم الشريحة 3">
            <a:extLst>
              <a:ext uri="{FF2B5EF4-FFF2-40B4-BE49-F238E27FC236}">
                <a16:creationId xmlns:a16="http://schemas.microsoft.com/office/drawing/2014/main" id="{F995693A-1382-0D57-A7BB-F6EFBC0A77CB}"/>
              </a:ext>
            </a:extLst>
          </p:cNvPr>
          <p:cNvSpPr>
            <a:spLocks noGrp="1"/>
          </p:cNvSpPr>
          <p:nvPr>
            <p:ph type="sldNum" sz="quarter" idx="12"/>
          </p:nvPr>
        </p:nvSpPr>
        <p:spPr/>
        <p:txBody>
          <a:bodyPr/>
          <a:lstStyle/>
          <a:p>
            <a:fld id="{A65A5C87-DF58-40C8-B092-1DE63DB4547E}" type="slidenum">
              <a:rPr lang="en-US" smtClean="0"/>
              <a:t>29</a:t>
            </a:fld>
            <a:endParaRPr lang="en-US" dirty="0"/>
          </a:p>
        </p:txBody>
      </p:sp>
      <p:pic>
        <p:nvPicPr>
          <p:cNvPr id="6" name="صورة 5">
            <a:extLst>
              <a:ext uri="{FF2B5EF4-FFF2-40B4-BE49-F238E27FC236}">
                <a16:creationId xmlns:a16="http://schemas.microsoft.com/office/drawing/2014/main" id="{5AEFBE47-8E52-7E0A-E27F-4BAF61BEC8D7}"/>
              </a:ext>
            </a:extLst>
          </p:cNvPr>
          <p:cNvPicPr>
            <a:picLocks noChangeAspect="1"/>
          </p:cNvPicPr>
          <p:nvPr/>
        </p:nvPicPr>
        <p:blipFill>
          <a:blip r:embed="rId2"/>
          <a:stretch>
            <a:fillRect/>
          </a:stretch>
        </p:blipFill>
        <p:spPr>
          <a:xfrm>
            <a:off x="15598" y="3505174"/>
            <a:ext cx="6036234" cy="3377141"/>
          </a:xfrm>
          <a:prstGeom prst="rect">
            <a:avLst/>
          </a:prstGeom>
        </p:spPr>
      </p:pic>
      <p:pic>
        <p:nvPicPr>
          <p:cNvPr id="8" name="صورة 7">
            <a:extLst>
              <a:ext uri="{FF2B5EF4-FFF2-40B4-BE49-F238E27FC236}">
                <a16:creationId xmlns:a16="http://schemas.microsoft.com/office/drawing/2014/main" id="{25975A5E-191C-9CF3-07F1-4279798C5C37}"/>
              </a:ext>
            </a:extLst>
          </p:cNvPr>
          <p:cNvPicPr>
            <a:picLocks noChangeAspect="1"/>
          </p:cNvPicPr>
          <p:nvPr/>
        </p:nvPicPr>
        <p:blipFill>
          <a:blip r:embed="rId3"/>
          <a:stretch>
            <a:fillRect/>
          </a:stretch>
        </p:blipFill>
        <p:spPr>
          <a:xfrm>
            <a:off x="162031" y="114300"/>
            <a:ext cx="5833048" cy="3314700"/>
          </a:xfrm>
          <a:prstGeom prst="rect">
            <a:avLst/>
          </a:prstGeom>
        </p:spPr>
      </p:pic>
      <p:pic>
        <p:nvPicPr>
          <p:cNvPr id="10" name="صورة 9">
            <a:extLst>
              <a:ext uri="{FF2B5EF4-FFF2-40B4-BE49-F238E27FC236}">
                <a16:creationId xmlns:a16="http://schemas.microsoft.com/office/drawing/2014/main" id="{97AAB4AE-DFCA-FB11-7B52-1A1F4B5C990A}"/>
              </a:ext>
            </a:extLst>
          </p:cNvPr>
          <p:cNvPicPr>
            <a:picLocks noChangeAspect="1"/>
          </p:cNvPicPr>
          <p:nvPr/>
        </p:nvPicPr>
        <p:blipFill>
          <a:blip r:embed="rId4"/>
          <a:stretch>
            <a:fillRect/>
          </a:stretch>
        </p:blipFill>
        <p:spPr>
          <a:xfrm>
            <a:off x="6361546" y="114300"/>
            <a:ext cx="5746578" cy="3231172"/>
          </a:xfrm>
          <a:prstGeom prst="rect">
            <a:avLst/>
          </a:prstGeom>
        </p:spPr>
      </p:pic>
      <p:pic>
        <p:nvPicPr>
          <p:cNvPr id="12" name="صورة 11">
            <a:extLst>
              <a:ext uri="{FF2B5EF4-FFF2-40B4-BE49-F238E27FC236}">
                <a16:creationId xmlns:a16="http://schemas.microsoft.com/office/drawing/2014/main" id="{7DB711C9-F72B-8753-CF56-9683E728FAE3}"/>
              </a:ext>
            </a:extLst>
          </p:cNvPr>
          <p:cNvPicPr>
            <a:picLocks noChangeAspect="1"/>
          </p:cNvPicPr>
          <p:nvPr/>
        </p:nvPicPr>
        <p:blipFill>
          <a:blip r:embed="rId5"/>
          <a:stretch>
            <a:fillRect/>
          </a:stretch>
        </p:blipFill>
        <p:spPr>
          <a:xfrm>
            <a:off x="6369861" y="3496782"/>
            <a:ext cx="5738263" cy="3246918"/>
          </a:xfrm>
          <a:prstGeom prst="rect">
            <a:avLst/>
          </a:prstGeom>
        </p:spPr>
      </p:pic>
    </p:spTree>
    <p:extLst>
      <p:ext uri="{BB962C8B-B14F-4D97-AF65-F5344CB8AC3E}">
        <p14:creationId xmlns:p14="http://schemas.microsoft.com/office/powerpoint/2010/main" val="2500413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9F6EA5-1EEF-4F8D-A202-227127F37230}"/>
              </a:ext>
            </a:extLst>
          </p:cNvPr>
          <p:cNvSpPr>
            <a:spLocks noGrp="1"/>
          </p:cNvSpPr>
          <p:nvPr>
            <p:ph type="title"/>
          </p:nvPr>
        </p:nvSpPr>
        <p:spPr/>
        <p:txBody>
          <a:bodyPr/>
          <a:lstStyle/>
          <a:p>
            <a:r>
              <a:rPr lang="en-US" dirty="0"/>
              <a:t>The Project</a:t>
            </a:r>
          </a:p>
        </p:txBody>
      </p:sp>
      <p:sp>
        <p:nvSpPr>
          <p:cNvPr id="4" name="Content Placeholder 3">
            <a:extLst>
              <a:ext uri="{FF2B5EF4-FFF2-40B4-BE49-F238E27FC236}">
                <a16:creationId xmlns:a16="http://schemas.microsoft.com/office/drawing/2014/main" id="{56E2AD97-6712-4E23-9D09-2FCFC43DE6FA}"/>
              </a:ext>
            </a:extLst>
          </p:cNvPr>
          <p:cNvSpPr>
            <a:spLocks noGrp="1"/>
          </p:cNvSpPr>
          <p:nvPr>
            <p:ph sz="half" idx="2"/>
          </p:nvPr>
        </p:nvSpPr>
        <p:spPr>
          <a:xfrm>
            <a:off x="670912" y="3247649"/>
            <a:ext cx="3767328" cy="2458559"/>
          </a:xfrm>
        </p:spPr>
        <p:txBody>
          <a:bodyPr>
            <a:normAutofit/>
          </a:bodyPr>
          <a:lstStyle/>
          <a:p>
            <a:pPr marL="0" indent="0">
              <a:buNone/>
            </a:pPr>
            <a:r>
              <a:rPr lang="en-US" b="1" dirty="0"/>
              <a:t>Examination System for EDU HUB Platform</a:t>
            </a:r>
            <a:endParaRPr lang="en-US" dirty="0"/>
          </a:p>
          <a:p>
            <a:pPr>
              <a:buFont typeface="Arial" panose="020B0604020202020204" pitchFamily="34" charset="0"/>
              <a:buChar char="•"/>
            </a:pPr>
            <a:r>
              <a:rPr lang="en-US" dirty="0"/>
              <a:t>Automated online exam system for the EDU HUB platform</a:t>
            </a:r>
          </a:p>
          <a:p>
            <a:pPr>
              <a:buFont typeface="Arial" panose="020B0604020202020204" pitchFamily="34" charset="0"/>
              <a:buChar char="•"/>
            </a:pPr>
            <a:r>
              <a:rPr lang="en-US" dirty="0"/>
              <a:t>Efficient and scalable solution for managing exams</a:t>
            </a:r>
          </a:p>
        </p:txBody>
      </p:sp>
      <p:sp>
        <p:nvSpPr>
          <p:cNvPr id="11" name="Content Placeholder 10">
            <a:extLst>
              <a:ext uri="{FF2B5EF4-FFF2-40B4-BE49-F238E27FC236}">
                <a16:creationId xmlns:a16="http://schemas.microsoft.com/office/drawing/2014/main" id="{4BA52259-E9BC-4D73-AB88-6F0A4227FEC2}"/>
              </a:ext>
            </a:extLst>
          </p:cNvPr>
          <p:cNvSpPr>
            <a:spLocks noGrp="1"/>
          </p:cNvSpPr>
          <p:nvPr>
            <p:ph sz="quarter" idx="14"/>
          </p:nvPr>
        </p:nvSpPr>
        <p:spPr>
          <a:xfrm>
            <a:off x="5559904" y="2162044"/>
            <a:ext cx="5961184" cy="4010157"/>
          </a:xfrm>
        </p:spPr>
        <p:txBody>
          <a:bodyPr>
            <a:normAutofit/>
          </a:bodyPr>
          <a:lstStyle/>
          <a:p>
            <a:pPr marL="0" indent="0">
              <a:buNone/>
            </a:pPr>
            <a:r>
              <a:rPr lang="en-US" sz="2000" b="1" dirty="0"/>
              <a:t>Key Objectives:</a:t>
            </a:r>
          </a:p>
          <a:p>
            <a:r>
              <a:rPr lang="en-US" sz="1600" dirty="0"/>
              <a:t>Design and implement a relational SQL database:</a:t>
            </a:r>
          </a:p>
          <a:p>
            <a:pPr algn="ctr">
              <a:buFont typeface="Wingdings" panose="05000000000000000000" pitchFamily="2" charset="2"/>
              <a:buChar char="§"/>
            </a:pPr>
            <a:r>
              <a:rPr lang="en-US" sz="1600" dirty="0"/>
              <a:t>Store student information, exam details, and course structures</a:t>
            </a:r>
          </a:p>
          <a:p>
            <a:r>
              <a:rPr lang="en-US" sz="1600" dirty="0"/>
              <a:t>Implement stored procedures for various functionalities:</a:t>
            </a:r>
          </a:p>
          <a:p>
            <a:pPr algn="ctr">
              <a:buFont typeface="Wingdings" panose="05000000000000000000" pitchFamily="2" charset="2"/>
              <a:buChar char="§"/>
            </a:pPr>
            <a:r>
              <a:rPr lang="en-US" sz="1600" dirty="0"/>
              <a:t>Insert, update, delete records</a:t>
            </a:r>
          </a:p>
          <a:p>
            <a:r>
              <a:rPr lang="en-US" sz="1600" dirty="0"/>
              <a:t>Exam generation, answer submission, exam correction</a:t>
            </a:r>
          </a:p>
          <a:p>
            <a:r>
              <a:rPr lang="en-US" sz="1600" dirty="0"/>
              <a:t>Generate detailed reports to monitor:</a:t>
            </a:r>
          </a:p>
          <a:p>
            <a:r>
              <a:rPr lang="en-US" sz="1600" dirty="0"/>
              <a:t>Student progress, course performance, exam outcomes</a:t>
            </a:r>
          </a:p>
          <a:p>
            <a:r>
              <a:rPr lang="en-US" sz="1600" dirty="0"/>
              <a:t>Create Power BI dashboards for visualizing key metrics</a:t>
            </a:r>
          </a:p>
        </p:txBody>
      </p:sp>
      <p:sp>
        <p:nvSpPr>
          <p:cNvPr id="9" name="Slide Number Placeholder 8">
            <a:extLst>
              <a:ext uri="{FF2B5EF4-FFF2-40B4-BE49-F238E27FC236}">
                <a16:creationId xmlns:a16="http://schemas.microsoft.com/office/drawing/2014/main" id="{BB08890F-0304-4336-8A5F-BCCA24EADE2D}"/>
              </a:ext>
            </a:extLst>
          </p:cNvPr>
          <p:cNvSpPr>
            <a:spLocks noGrp="1"/>
          </p:cNvSpPr>
          <p:nvPr>
            <p:ph type="sldNum" sz="quarter" idx="12"/>
          </p:nvPr>
        </p:nvSpPr>
        <p:spPr/>
        <p:txBody>
          <a:bodyPr/>
          <a:lstStyle/>
          <a:p>
            <a:fld id="{A65A5C87-DF58-40C8-B092-1DE63DB4547E}" type="slidenum">
              <a:rPr lang="en-US" smtClean="0"/>
              <a:t>3</a:t>
            </a:fld>
            <a:endParaRPr lang="en-US" dirty="0"/>
          </a:p>
        </p:txBody>
      </p:sp>
    </p:spTree>
    <p:extLst>
      <p:ext uri="{BB962C8B-B14F-4D97-AF65-F5344CB8AC3E}">
        <p14:creationId xmlns:p14="http://schemas.microsoft.com/office/powerpoint/2010/main" val="95548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Effect transition="in" filter="fade">
                                      <p:cBhvr>
                                        <p:cTn id="11" dur="500"/>
                                        <p:tgtEl>
                                          <p:spTgt spid="4">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fade">
                                      <p:cBhvr>
                                        <p:cTn id="15" dur="500"/>
                                        <p:tgtEl>
                                          <p:spTgt spid="4">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1">
                                            <p:txEl>
                                              <p:pRg st="0" end="0"/>
                                            </p:txEl>
                                          </p:spTgt>
                                        </p:tgtEl>
                                        <p:attrNameLst>
                                          <p:attrName>style.visibility</p:attrName>
                                        </p:attrNameLst>
                                      </p:cBhvr>
                                      <p:to>
                                        <p:strVal val="visible"/>
                                      </p:to>
                                    </p:set>
                                    <p:animEffect transition="in" filter="fade">
                                      <p:cBhvr>
                                        <p:cTn id="19" dur="500"/>
                                        <p:tgtEl>
                                          <p:spTgt spid="11">
                                            <p:txEl>
                                              <p:pRg st="0" end="0"/>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11">
                                            <p:txEl>
                                              <p:pRg st="1" end="1"/>
                                            </p:txEl>
                                          </p:spTgt>
                                        </p:tgtEl>
                                        <p:attrNameLst>
                                          <p:attrName>style.visibility</p:attrName>
                                        </p:attrNameLst>
                                      </p:cBhvr>
                                      <p:to>
                                        <p:strVal val="visible"/>
                                      </p:to>
                                    </p:set>
                                    <p:animEffect transition="in" filter="fade">
                                      <p:cBhvr>
                                        <p:cTn id="23" dur="500"/>
                                        <p:tgtEl>
                                          <p:spTgt spid="11">
                                            <p:txEl>
                                              <p:pRg st="1" end="1"/>
                                            </p:txEl>
                                          </p:spTgt>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11">
                                            <p:txEl>
                                              <p:pRg st="2" end="2"/>
                                            </p:txEl>
                                          </p:spTgt>
                                        </p:tgtEl>
                                        <p:attrNameLst>
                                          <p:attrName>style.visibility</p:attrName>
                                        </p:attrNameLst>
                                      </p:cBhvr>
                                      <p:to>
                                        <p:strVal val="visible"/>
                                      </p:to>
                                    </p:set>
                                    <p:animEffect transition="in" filter="fade">
                                      <p:cBhvr>
                                        <p:cTn id="27" dur="500"/>
                                        <p:tgtEl>
                                          <p:spTgt spid="11">
                                            <p:txEl>
                                              <p:pRg st="2" end="2"/>
                                            </p:txEl>
                                          </p:spTgt>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11">
                                            <p:txEl>
                                              <p:pRg st="3" end="3"/>
                                            </p:txEl>
                                          </p:spTgt>
                                        </p:tgtEl>
                                        <p:attrNameLst>
                                          <p:attrName>style.visibility</p:attrName>
                                        </p:attrNameLst>
                                      </p:cBhvr>
                                      <p:to>
                                        <p:strVal val="visible"/>
                                      </p:to>
                                    </p:set>
                                    <p:animEffect transition="in" filter="fade">
                                      <p:cBhvr>
                                        <p:cTn id="31" dur="500"/>
                                        <p:tgtEl>
                                          <p:spTgt spid="11">
                                            <p:txEl>
                                              <p:pRg st="3" end="3"/>
                                            </p:txEl>
                                          </p:spTgt>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11">
                                            <p:txEl>
                                              <p:pRg st="4" end="4"/>
                                            </p:txEl>
                                          </p:spTgt>
                                        </p:tgtEl>
                                        <p:attrNameLst>
                                          <p:attrName>style.visibility</p:attrName>
                                        </p:attrNameLst>
                                      </p:cBhvr>
                                      <p:to>
                                        <p:strVal val="visible"/>
                                      </p:to>
                                    </p:set>
                                    <p:animEffect transition="in" filter="fade">
                                      <p:cBhvr>
                                        <p:cTn id="35" dur="500"/>
                                        <p:tgtEl>
                                          <p:spTgt spid="11">
                                            <p:txEl>
                                              <p:pRg st="4" end="4"/>
                                            </p:txEl>
                                          </p:spTgt>
                                        </p:tgtEl>
                                      </p:cBhvr>
                                    </p:animEffect>
                                  </p:childTnLst>
                                </p:cTn>
                              </p:par>
                            </p:childTnLst>
                          </p:cTn>
                        </p:par>
                        <p:par>
                          <p:cTn id="36" fill="hold">
                            <p:stCondLst>
                              <p:cond delay="4000"/>
                            </p:stCondLst>
                            <p:childTnLst>
                              <p:par>
                                <p:cTn id="37" presetID="10" presetClass="entr" presetSubtype="0" fill="hold" grpId="0" nodeType="afterEffect">
                                  <p:stCondLst>
                                    <p:cond delay="0"/>
                                  </p:stCondLst>
                                  <p:childTnLst>
                                    <p:set>
                                      <p:cBhvr>
                                        <p:cTn id="38" dur="1" fill="hold">
                                          <p:stCondLst>
                                            <p:cond delay="0"/>
                                          </p:stCondLst>
                                        </p:cTn>
                                        <p:tgtEl>
                                          <p:spTgt spid="11">
                                            <p:txEl>
                                              <p:pRg st="5" end="5"/>
                                            </p:txEl>
                                          </p:spTgt>
                                        </p:tgtEl>
                                        <p:attrNameLst>
                                          <p:attrName>style.visibility</p:attrName>
                                        </p:attrNameLst>
                                      </p:cBhvr>
                                      <p:to>
                                        <p:strVal val="visible"/>
                                      </p:to>
                                    </p:set>
                                    <p:animEffect transition="in" filter="fade">
                                      <p:cBhvr>
                                        <p:cTn id="39" dur="500"/>
                                        <p:tgtEl>
                                          <p:spTgt spid="11">
                                            <p:txEl>
                                              <p:pRg st="5" end="5"/>
                                            </p:txEl>
                                          </p:spTgt>
                                        </p:tgtEl>
                                      </p:cBhvr>
                                    </p:animEffect>
                                  </p:childTnLst>
                                </p:cTn>
                              </p:par>
                            </p:childTnLst>
                          </p:cTn>
                        </p:par>
                        <p:par>
                          <p:cTn id="40" fill="hold">
                            <p:stCondLst>
                              <p:cond delay="4500"/>
                            </p:stCondLst>
                            <p:childTnLst>
                              <p:par>
                                <p:cTn id="41" presetID="10" presetClass="entr" presetSubtype="0" fill="hold" grpId="0" nodeType="afterEffect">
                                  <p:stCondLst>
                                    <p:cond delay="0"/>
                                  </p:stCondLst>
                                  <p:childTnLst>
                                    <p:set>
                                      <p:cBhvr>
                                        <p:cTn id="42" dur="1" fill="hold">
                                          <p:stCondLst>
                                            <p:cond delay="0"/>
                                          </p:stCondLst>
                                        </p:cTn>
                                        <p:tgtEl>
                                          <p:spTgt spid="11">
                                            <p:txEl>
                                              <p:pRg st="6" end="6"/>
                                            </p:txEl>
                                          </p:spTgt>
                                        </p:tgtEl>
                                        <p:attrNameLst>
                                          <p:attrName>style.visibility</p:attrName>
                                        </p:attrNameLst>
                                      </p:cBhvr>
                                      <p:to>
                                        <p:strVal val="visible"/>
                                      </p:to>
                                    </p:set>
                                    <p:animEffect transition="in" filter="fade">
                                      <p:cBhvr>
                                        <p:cTn id="43" dur="500"/>
                                        <p:tgtEl>
                                          <p:spTgt spid="11">
                                            <p:txEl>
                                              <p:pRg st="6" end="6"/>
                                            </p:txEl>
                                          </p:spTgt>
                                        </p:tgtEl>
                                      </p:cBhvr>
                                    </p:animEffect>
                                  </p:childTnLst>
                                </p:cTn>
                              </p:par>
                            </p:childTnLst>
                          </p:cTn>
                        </p:par>
                        <p:par>
                          <p:cTn id="44" fill="hold">
                            <p:stCondLst>
                              <p:cond delay="5000"/>
                            </p:stCondLst>
                            <p:childTnLst>
                              <p:par>
                                <p:cTn id="45" presetID="10" presetClass="entr" presetSubtype="0" fill="hold" grpId="0" nodeType="afterEffect">
                                  <p:stCondLst>
                                    <p:cond delay="0"/>
                                  </p:stCondLst>
                                  <p:childTnLst>
                                    <p:set>
                                      <p:cBhvr>
                                        <p:cTn id="46" dur="1" fill="hold">
                                          <p:stCondLst>
                                            <p:cond delay="0"/>
                                          </p:stCondLst>
                                        </p:cTn>
                                        <p:tgtEl>
                                          <p:spTgt spid="11">
                                            <p:txEl>
                                              <p:pRg st="7" end="7"/>
                                            </p:txEl>
                                          </p:spTgt>
                                        </p:tgtEl>
                                        <p:attrNameLst>
                                          <p:attrName>style.visibility</p:attrName>
                                        </p:attrNameLst>
                                      </p:cBhvr>
                                      <p:to>
                                        <p:strVal val="visible"/>
                                      </p:to>
                                    </p:set>
                                    <p:animEffect transition="in" filter="fade">
                                      <p:cBhvr>
                                        <p:cTn id="47" dur="500"/>
                                        <p:tgtEl>
                                          <p:spTgt spid="11">
                                            <p:txEl>
                                              <p:pRg st="7" end="7"/>
                                            </p:txEl>
                                          </p:spTgt>
                                        </p:tgtEl>
                                      </p:cBhvr>
                                    </p:animEffect>
                                  </p:childTnLst>
                                </p:cTn>
                              </p:par>
                            </p:childTnLst>
                          </p:cTn>
                        </p:par>
                        <p:par>
                          <p:cTn id="48" fill="hold">
                            <p:stCondLst>
                              <p:cond delay="5500"/>
                            </p:stCondLst>
                            <p:childTnLst>
                              <p:par>
                                <p:cTn id="49" presetID="10" presetClass="entr" presetSubtype="0" fill="hold" grpId="0" nodeType="afterEffect">
                                  <p:stCondLst>
                                    <p:cond delay="0"/>
                                  </p:stCondLst>
                                  <p:childTnLst>
                                    <p:set>
                                      <p:cBhvr>
                                        <p:cTn id="50" dur="1" fill="hold">
                                          <p:stCondLst>
                                            <p:cond delay="0"/>
                                          </p:stCondLst>
                                        </p:cTn>
                                        <p:tgtEl>
                                          <p:spTgt spid="11">
                                            <p:txEl>
                                              <p:pRg st="8" end="8"/>
                                            </p:txEl>
                                          </p:spTgt>
                                        </p:tgtEl>
                                        <p:attrNameLst>
                                          <p:attrName>style.visibility</p:attrName>
                                        </p:attrNameLst>
                                      </p:cBhvr>
                                      <p:to>
                                        <p:strVal val="visible"/>
                                      </p:to>
                                    </p:set>
                                    <p:animEffect transition="in" filter="fade">
                                      <p:cBhvr>
                                        <p:cTn id="51" dur="500"/>
                                        <p:tgtEl>
                                          <p:spTgt spid="11">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11"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6D3A99-BC9D-4DC2-BE1B-9E2C93EDD294}"/>
              </a:ext>
            </a:extLst>
          </p:cNvPr>
          <p:cNvSpPr>
            <a:spLocks noGrp="1"/>
          </p:cNvSpPr>
          <p:nvPr>
            <p:ph type="title"/>
          </p:nvPr>
        </p:nvSpPr>
        <p:spPr/>
        <p:txBody>
          <a:bodyPr>
            <a:normAutofit/>
          </a:bodyPr>
          <a:lstStyle/>
          <a:p>
            <a:pPr algn="ctr"/>
            <a:r>
              <a:rPr lang="en-US" sz="4400" b="1" dirty="0">
                <a:solidFill>
                  <a:srgbClr val="C20A48"/>
                </a:solidFill>
              </a:rPr>
              <a:t>Instructor Dashboards</a:t>
            </a:r>
          </a:p>
        </p:txBody>
      </p:sp>
      <p:pic>
        <p:nvPicPr>
          <p:cNvPr id="4" name="صورة 3">
            <a:extLst>
              <a:ext uri="{FF2B5EF4-FFF2-40B4-BE49-F238E27FC236}">
                <a16:creationId xmlns:a16="http://schemas.microsoft.com/office/drawing/2014/main" id="{AF0D3CB8-DD07-5EBA-4B74-ED4ED980858D}"/>
              </a:ext>
            </a:extLst>
          </p:cNvPr>
          <p:cNvPicPr>
            <a:picLocks noChangeAspect="1"/>
          </p:cNvPicPr>
          <p:nvPr/>
        </p:nvPicPr>
        <p:blipFill>
          <a:blip r:embed="rId2"/>
          <a:stretch>
            <a:fillRect/>
          </a:stretch>
        </p:blipFill>
        <p:spPr>
          <a:xfrm>
            <a:off x="8993977" y="2438400"/>
            <a:ext cx="2119031" cy="2119031"/>
          </a:xfrm>
          <a:prstGeom prst="rect">
            <a:avLst/>
          </a:prstGeom>
        </p:spPr>
      </p:pic>
    </p:spTree>
    <p:extLst>
      <p:ext uri="{BB962C8B-B14F-4D97-AF65-F5344CB8AC3E}">
        <p14:creationId xmlns:p14="http://schemas.microsoft.com/office/powerpoint/2010/main" val="10774776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عنصر نائب لرقم الشريحة 3">
            <a:extLst>
              <a:ext uri="{FF2B5EF4-FFF2-40B4-BE49-F238E27FC236}">
                <a16:creationId xmlns:a16="http://schemas.microsoft.com/office/drawing/2014/main" id="{F995693A-1382-0D57-A7BB-F6EFBC0A77CB}"/>
              </a:ext>
            </a:extLst>
          </p:cNvPr>
          <p:cNvSpPr>
            <a:spLocks noGrp="1"/>
          </p:cNvSpPr>
          <p:nvPr>
            <p:ph type="sldNum" sz="quarter" idx="12"/>
          </p:nvPr>
        </p:nvSpPr>
        <p:spPr/>
        <p:txBody>
          <a:bodyPr/>
          <a:lstStyle/>
          <a:p>
            <a:fld id="{A65A5C87-DF58-40C8-B092-1DE63DB4547E}" type="slidenum">
              <a:rPr lang="en-US" smtClean="0"/>
              <a:t>31</a:t>
            </a:fld>
            <a:endParaRPr lang="en-US" dirty="0"/>
          </a:p>
        </p:txBody>
      </p:sp>
      <p:pic>
        <p:nvPicPr>
          <p:cNvPr id="3" name="صورة 2">
            <a:extLst>
              <a:ext uri="{FF2B5EF4-FFF2-40B4-BE49-F238E27FC236}">
                <a16:creationId xmlns:a16="http://schemas.microsoft.com/office/drawing/2014/main" id="{3C00865F-9FAC-ED12-6CCB-E9AD0CB5FE64}"/>
              </a:ext>
            </a:extLst>
          </p:cNvPr>
          <p:cNvPicPr>
            <a:picLocks noChangeAspect="1"/>
          </p:cNvPicPr>
          <p:nvPr/>
        </p:nvPicPr>
        <p:blipFill>
          <a:blip r:embed="rId2"/>
          <a:stretch>
            <a:fillRect/>
          </a:stretch>
        </p:blipFill>
        <p:spPr>
          <a:xfrm>
            <a:off x="-1" y="0"/>
            <a:ext cx="11384771" cy="6356350"/>
          </a:xfrm>
          <a:prstGeom prst="rect">
            <a:avLst/>
          </a:prstGeom>
        </p:spPr>
      </p:pic>
    </p:spTree>
    <p:extLst>
      <p:ext uri="{BB962C8B-B14F-4D97-AF65-F5344CB8AC3E}">
        <p14:creationId xmlns:p14="http://schemas.microsoft.com/office/powerpoint/2010/main" val="380403486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عنصر نائب لرقم الشريحة 3">
            <a:extLst>
              <a:ext uri="{FF2B5EF4-FFF2-40B4-BE49-F238E27FC236}">
                <a16:creationId xmlns:a16="http://schemas.microsoft.com/office/drawing/2014/main" id="{F995693A-1382-0D57-A7BB-F6EFBC0A77CB}"/>
              </a:ext>
            </a:extLst>
          </p:cNvPr>
          <p:cNvSpPr>
            <a:spLocks noGrp="1"/>
          </p:cNvSpPr>
          <p:nvPr>
            <p:ph type="sldNum" sz="quarter" idx="12"/>
          </p:nvPr>
        </p:nvSpPr>
        <p:spPr/>
        <p:txBody>
          <a:bodyPr/>
          <a:lstStyle/>
          <a:p>
            <a:fld id="{A65A5C87-DF58-40C8-B092-1DE63DB4547E}" type="slidenum">
              <a:rPr lang="en-US" smtClean="0"/>
              <a:t>32</a:t>
            </a:fld>
            <a:endParaRPr lang="en-US" dirty="0"/>
          </a:p>
        </p:txBody>
      </p:sp>
      <p:pic>
        <p:nvPicPr>
          <p:cNvPr id="3" name="صورة 2">
            <a:extLst>
              <a:ext uri="{FF2B5EF4-FFF2-40B4-BE49-F238E27FC236}">
                <a16:creationId xmlns:a16="http://schemas.microsoft.com/office/drawing/2014/main" id="{6640F9D8-1AA5-B914-4B14-2CE5EF44FA57}"/>
              </a:ext>
            </a:extLst>
          </p:cNvPr>
          <p:cNvPicPr>
            <a:picLocks noChangeAspect="1"/>
          </p:cNvPicPr>
          <p:nvPr/>
        </p:nvPicPr>
        <p:blipFill>
          <a:blip r:embed="rId2"/>
          <a:stretch>
            <a:fillRect/>
          </a:stretch>
        </p:blipFill>
        <p:spPr>
          <a:xfrm>
            <a:off x="395654" y="246649"/>
            <a:ext cx="10852315" cy="6109701"/>
          </a:xfrm>
          <a:prstGeom prst="rect">
            <a:avLst/>
          </a:prstGeom>
        </p:spPr>
      </p:pic>
    </p:spTree>
    <p:extLst>
      <p:ext uri="{BB962C8B-B14F-4D97-AF65-F5344CB8AC3E}">
        <p14:creationId xmlns:p14="http://schemas.microsoft.com/office/powerpoint/2010/main" val="115753706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6D3A99-BC9D-4DC2-BE1B-9E2C93EDD294}"/>
              </a:ext>
            </a:extLst>
          </p:cNvPr>
          <p:cNvSpPr>
            <a:spLocks noGrp="1"/>
          </p:cNvSpPr>
          <p:nvPr>
            <p:ph type="title"/>
          </p:nvPr>
        </p:nvSpPr>
        <p:spPr/>
        <p:txBody>
          <a:bodyPr>
            <a:normAutofit/>
          </a:bodyPr>
          <a:lstStyle/>
          <a:p>
            <a:pPr algn="ctr"/>
            <a:r>
              <a:rPr lang="en-US" sz="4400" b="1" dirty="0">
                <a:solidFill>
                  <a:srgbClr val="C20A48"/>
                </a:solidFill>
              </a:rPr>
              <a:t>Courses Dashboards</a:t>
            </a:r>
          </a:p>
        </p:txBody>
      </p:sp>
      <p:pic>
        <p:nvPicPr>
          <p:cNvPr id="4" name="صورة 3">
            <a:extLst>
              <a:ext uri="{FF2B5EF4-FFF2-40B4-BE49-F238E27FC236}">
                <a16:creationId xmlns:a16="http://schemas.microsoft.com/office/drawing/2014/main" id="{AF0D3CB8-DD07-5EBA-4B74-ED4ED980858D}"/>
              </a:ext>
            </a:extLst>
          </p:cNvPr>
          <p:cNvPicPr>
            <a:picLocks noChangeAspect="1"/>
          </p:cNvPicPr>
          <p:nvPr/>
        </p:nvPicPr>
        <p:blipFill>
          <a:blip r:embed="rId2"/>
          <a:stretch>
            <a:fillRect/>
          </a:stretch>
        </p:blipFill>
        <p:spPr>
          <a:xfrm>
            <a:off x="8993977" y="2438400"/>
            <a:ext cx="2119031" cy="2119031"/>
          </a:xfrm>
          <a:prstGeom prst="rect">
            <a:avLst/>
          </a:prstGeom>
        </p:spPr>
      </p:pic>
    </p:spTree>
    <p:extLst>
      <p:ext uri="{BB962C8B-B14F-4D97-AF65-F5344CB8AC3E}">
        <p14:creationId xmlns:p14="http://schemas.microsoft.com/office/powerpoint/2010/main" val="114818662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عنصر نائب لرقم الشريحة 3">
            <a:extLst>
              <a:ext uri="{FF2B5EF4-FFF2-40B4-BE49-F238E27FC236}">
                <a16:creationId xmlns:a16="http://schemas.microsoft.com/office/drawing/2014/main" id="{DB7D04F8-722E-3718-DF2B-0A2A472899C0}"/>
              </a:ext>
            </a:extLst>
          </p:cNvPr>
          <p:cNvSpPr>
            <a:spLocks noGrp="1"/>
          </p:cNvSpPr>
          <p:nvPr>
            <p:ph type="sldNum" sz="quarter" idx="12"/>
          </p:nvPr>
        </p:nvSpPr>
        <p:spPr/>
        <p:txBody>
          <a:bodyPr/>
          <a:lstStyle/>
          <a:p>
            <a:fld id="{A65A5C87-DF58-40C8-B092-1DE63DB4547E}" type="slidenum">
              <a:rPr lang="en-US" smtClean="0"/>
              <a:t>34</a:t>
            </a:fld>
            <a:endParaRPr lang="en-US" dirty="0"/>
          </a:p>
        </p:txBody>
      </p:sp>
      <p:pic>
        <p:nvPicPr>
          <p:cNvPr id="6" name="صورة 5">
            <a:extLst>
              <a:ext uri="{FF2B5EF4-FFF2-40B4-BE49-F238E27FC236}">
                <a16:creationId xmlns:a16="http://schemas.microsoft.com/office/drawing/2014/main" id="{BF064C05-257B-573F-FCC1-21B926DCF4F3}"/>
              </a:ext>
            </a:extLst>
          </p:cNvPr>
          <p:cNvPicPr>
            <a:picLocks noChangeAspect="1"/>
          </p:cNvPicPr>
          <p:nvPr/>
        </p:nvPicPr>
        <p:blipFill>
          <a:blip r:embed="rId2"/>
          <a:stretch>
            <a:fillRect/>
          </a:stretch>
        </p:blipFill>
        <p:spPr>
          <a:xfrm>
            <a:off x="255140" y="3537077"/>
            <a:ext cx="5483390" cy="3159558"/>
          </a:xfrm>
          <a:prstGeom prst="rect">
            <a:avLst/>
          </a:prstGeom>
        </p:spPr>
      </p:pic>
      <p:pic>
        <p:nvPicPr>
          <p:cNvPr id="8" name="صورة 7">
            <a:extLst>
              <a:ext uri="{FF2B5EF4-FFF2-40B4-BE49-F238E27FC236}">
                <a16:creationId xmlns:a16="http://schemas.microsoft.com/office/drawing/2014/main" id="{C5AD6B30-6A84-78DF-E6D0-BEAA994EB6AA}"/>
              </a:ext>
            </a:extLst>
          </p:cNvPr>
          <p:cNvPicPr>
            <a:picLocks noChangeAspect="1"/>
          </p:cNvPicPr>
          <p:nvPr/>
        </p:nvPicPr>
        <p:blipFill>
          <a:blip r:embed="rId3"/>
          <a:stretch>
            <a:fillRect/>
          </a:stretch>
        </p:blipFill>
        <p:spPr>
          <a:xfrm>
            <a:off x="6225119" y="136525"/>
            <a:ext cx="5275219" cy="3039609"/>
          </a:xfrm>
          <a:prstGeom prst="rect">
            <a:avLst/>
          </a:prstGeom>
        </p:spPr>
      </p:pic>
      <p:pic>
        <p:nvPicPr>
          <p:cNvPr id="10" name="صورة 9">
            <a:extLst>
              <a:ext uri="{FF2B5EF4-FFF2-40B4-BE49-F238E27FC236}">
                <a16:creationId xmlns:a16="http://schemas.microsoft.com/office/drawing/2014/main" id="{B436EFCD-B178-94E9-ADA7-A9F1FE362932}"/>
              </a:ext>
            </a:extLst>
          </p:cNvPr>
          <p:cNvPicPr>
            <a:picLocks noChangeAspect="1"/>
          </p:cNvPicPr>
          <p:nvPr/>
        </p:nvPicPr>
        <p:blipFill>
          <a:blip r:embed="rId4"/>
          <a:stretch>
            <a:fillRect/>
          </a:stretch>
        </p:blipFill>
        <p:spPr>
          <a:xfrm>
            <a:off x="6225119" y="3429000"/>
            <a:ext cx="5275219" cy="3039609"/>
          </a:xfrm>
          <a:prstGeom prst="rect">
            <a:avLst/>
          </a:prstGeom>
        </p:spPr>
      </p:pic>
      <p:pic>
        <p:nvPicPr>
          <p:cNvPr id="12" name="صورة 11">
            <a:extLst>
              <a:ext uri="{FF2B5EF4-FFF2-40B4-BE49-F238E27FC236}">
                <a16:creationId xmlns:a16="http://schemas.microsoft.com/office/drawing/2014/main" id="{8D1A8ED4-EF93-9FDF-225C-655444C40BE2}"/>
              </a:ext>
            </a:extLst>
          </p:cNvPr>
          <p:cNvPicPr>
            <a:picLocks noChangeAspect="1"/>
          </p:cNvPicPr>
          <p:nvPr/>
        </p:nvPicPr>
        <p:blipFill>
          <a:blip r:embed="rId5"/>
          <a:stretch>
            <a:fillRect/>
          </a:stretch>
        </p:blipFill>
        <p:spPr>
          <a:xfrm>
            <a:off x="255140" y="119949"/>
            <a:ext cx="5483390" cy="3159558"/>
          </a:xfrm>
          <a:prstGeom prst="rect">
            <a:avLst/>
          </a:prstGeom>
        </p:spPr>
      </p:pic>
    </p:spTree>
    <p:extLst>
      <p:ext uri="{BB962C8B-B14F-4D97-AF65-F5344CB8AC3E}">
        <p14:creationId xmlns:p14="http://schemas.microsoft.com/office/powerpoint/2010/main" val="653982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عنصر نائب لرقم الشريحة 3">
            <a:extLst>
              <a:ext uri="{FF2B5EF4-FFF2-40B4-BE49-F238E27FC236}">
                <a16:creationId xmlns:a16="http://schemas.microsoft.com/office/drawing/2014/main" id="{DB7D04F8-722E-3718-DF2B-0A2A472899C0}"/>
              </a:ext>
            </a:extLst>
          </p:cNvPr>
          <p:cNvSpPr>
            <a:spLocks noGrp="1"/>
          </p:cNvSpPr>
          <p:nvPr>
            <p:ph type="sldNum" sz="quarter" idx="12"/>
          </p:nvPr>
        </p:nvSpPr>
        <p:spPr/>
        <p:txBody>
          <a:bodyPr/>
          <a:lstStyle/>
          <a:p>
            <a:fld id="{A65A5C87-DF58-40C8-B092-1DE63DB4547E}" type="slidenum">
              <a:rPr lang="en-US" smtClean="0"/>
              <a:t>35</a:t>
            </a:fld>
            <a:endParaRPr lang="en-US" dirty="0"/>
          </a:p>
        </p:txBody>
      </p:sp>
      <p:pic>
        <p:nvPicPr>
          <p:cNvPr id="3" name="صورة 2">
            <a:extLst>
              <a:ext uri="{FF2B5EF4-FFF2-40B4-BE49-F238E27FC236}">
                <a16:creationId xmlns:a16="http://schemas.microsoft.com/office/drawing/2014/main" id="{EEF1568F-50A7-32E2-E913-97CD2895727A}"/>
              </a:ext>
            </a:extLst>
          </p:cNvPr>
          <p:cNvPicPr>
            <a:picLocks noChangeAspect="1"/>
          </p:cNvPicPr>
          <p:nvPr/>
        </p:nvPicPr>
        <p:blipFill>
          <a:blip r:embed="rId2"/>
          <a:stretch>
            <a:fillRect/>
          </a:stretch>
        </p:blipFill>
        <p:spPr>
          <a:xfrm>
            <a:off x="182031" y="0"/>
            <a:ext cx="11031399" cy="6356350"/>
          </a:xfrm>
          <a:prstGeom prst="rect">
            <a:avLst/>
          </a:prstGeom>
        </p:spPr>
      </p:pic>
    </p:spTree>
    <p:extLst>
      <p:ext uri="{BB962C8B-B14F-4D97-AF65-F5344CB8AC3E}">
        <p14:creationId xmlns:p14="http://schemas.microsoft.com/office/powerpoint/2010/main" val="203619637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6D3A99-BC9D-4DC2-BE1B-9E2C93EDD294}"/>
              </a:ext>
            </a:extLst>
          </p:cNvPr>
          <p:cNvSpPr>
            <a:spLocks noGrp="1"/>
          </p:cNvSpPr>
          <p:nvPr>
            <p:ph type="title"/>
          </p:nvPr>
        </p:nvSpPr>
        <p:spPr/>
        <p:txBody>
          <a:bodyPr>
            <a:normAutofit/>
          </a:bodyPr>
          <a:lstStyle/>
          <a:p>
            <a:pPr algn="ctr"/>
            <a:r>
              <a:rPr lang="en-US" sz="4400" b="1" dirty="0">
                <a:solidFill>
                  <a:srgbClr val="C20A48"/>
                </a:solidFill>
              </a:rPr>
              <a:t>Social Media Dashboards</a:t>
            </a:r>
          </a:p>
        </p:txBody>
      </p:sp>
      <p:pic>
        <p:nvPicPr>
          <p:cNvPr id="4" name="صورة 3">
            <a:extLst>
              <a:ext uri="{FF2B5EF4-FFF2-40B4-BE49-F238E27FC236}">
                <a16:creationId xmlns:a16="http://schemas.microsoft.com/office/drawing/2014/main" id="{AF0D3CB8-DD07-5EBA-4B74-ED4ED980858D}"/>
              </a:ext>
            </a:extLst>
          </p:cNvPr>
          <p:cNvPicPr>
            <a:picLocks noChangeAspect="1"/>
          </p:cNvPicPr>
          <p:nvPr/>
        </p:nvPicPr>
        <p:blipFill>
          <a:blip r:embed="rId2"/>
          <a:stretch>
            <a:fillRect/>
          </a:stretch>
        </p:blipFill>
        <p:spPr>
          <a:xfrm>
            <a:off x="8993977" y="2438400"/>
            <a:ext cx="2119031" cy="2119031"/>
          </a:xfrm>
          <a:prstGeom prst="rect">
            <a:avLst/>
          </a:prstGeom>
        </p:spPr>
      </p:pic>
    </p:spTree>
    <p:extLst>
      <p:ext uri="{BB962C8B-B14F-4D97-AF65-F5344CB8AC3E}">
        <p14:creationId xmlns:p14="http://schemas.microsoft.com/office/powerpoint/2010/main" val="42933513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عنصر نائب لرقم الشريحة 3">
            <a:extLst>
              <a:ext uri="{FF2B5EF4-FFF2-40B4-BE49-F238E27FC236}">
                <a16:creationId xmlns:a16="http://schemas.microsoft.com/office/drawing/2014/main" id="{DB7D04F8-722E-3718-DF2B-0A2A472899C0}"/>
              </a:ext>
            </a:extLst>
          </p:cNvPr>
          <p:cNvSpPr>
            <a:spLocks noGrp="1"/>
          </p:cNvSpPr>
          <p:nvPr>
            <p:ph type="sldNum" sz="quarter" idx="12"/>
          </p:nvPr>
        </p:nvSpPr>
        <p:spPr/>
        <p:txBody>
          <a:bodyPr/>
          <a:lstStyle/>
          <a:p>
            <a:fld id="{A65A5C87-DF58-40C8-B092-1DE63DB4547E}" type="slidenum">
              <a:rPr lang="en-US" smtClean="0"/>
              <a:t>37</a:t>
            </a:fld>
            <a:endParaRPr lang="en-US" dirty="0"/>
          </a:p>
        </p:txBody>
      </p:sp>
      <p:pic>
        <p:nvPicPr>
          <p:cNvPr id="3" name="صورة 2">
            <a:extLst>
              <a:ext uri="{FF2B5EF4-FFF2-40B4-BE49-F238E27FC236}">
                <a16:creationId xmlns:a16="http://schemas.microsoft.com/office/drawing/2014/main" id="{337A9FC5-9AD9-8CBA-9F52-5303686985F1}"/>
              </a:ext>
            </a:extLst>
          </p:cNvPr>
          <p:cNvPicPr>
            <a:picLocks noChangeAspect="1"/>
          </p:cNvPicPr>
          <p:nvPr/>
        </p:nvPicPr>
        <p:blipFill>
          <a:blip r:embed="rId2"/>
          <a:stretch>
            <a:fillRect/>
          </a:stretch>
        </p:blipFill>
        <p:spPr>
          <a:xfrm>
            <a:off x="101659" y="3530067"/>
            <a:ext cx="5648704" cy="3191408"/>
          </a:xfrm>
          <a:prstGeom prst="rect">
            <a:avLst/>
          </a:prstGeom>
        </p:spPr>
      </p:pic>
      <p:pic>
        <p:nvPicPr>
          <p:cNvPr id="6" name="صورة 5">
            <a:extLst>
              <a:ext uri="{FF2B5EF4-FFF2-40B4-BE49-F238E27FC236}">
                <a16:creationId xmlns:a16="http://schemas.microsoft.com/office/drawing/2014/main" id="{24629122-4EBA-5D27-DE70-E81CFD6DA84B}"/>
              </a:ext>
            </a:extLst>
          </p:cNvPr>
          <p:cNvPicPr>
            <a:picLocks noChangeAspect="1"/>
          </p:cNvPicPr>
          <p:nvPr/>
        </p:nvPicPr>
        <p:blipFill>
          <a:blip r:embed="rId3"/>
          <a:stretch>
            <a:fillRect/>
          </a:stretch>
        </p:blipFill>
        <p:spPr>
          <a:xfrm>
            <a:off x="101659" y="136525"/>
            <a:ext cx="5635518" cy="3191409"/>
          </a:xfrm>
          <a:prstGeom prst="rect">
            <a:avLst/>
          </a:prstGeom>
        </p:spPr>
      </p:pic>
      <p:pic>
        <p:nvPicPr>
          <p:cNvPr id="8" name="صورة 7">
            <a:extLst>
              <a:ext uri="{FF2B5EF4-FFF2-40B4-BE49-F238E27FC236}">
                <a16:creationId xmlns:a16="http://schemas.microsoft.com/office/drawing/2014/main" id="{EDDE926A-7A5E-FA85-EBE4-2BE0553DE4C8}"/>
              </a:ext>
            </a:extLst>
          </p:cNvPr>
          <p:cNvPicPr>
            <a:picLocks noChangeAspect="1"/>
          </p:cNvPicPr>
          <p:nvPr/>
        </p:nvPicPr>
        <p:blipFill>
          <a:blip r:embed="rId4"/>
          <a:stretch>
            <a:fillRect/>
          </a:stretch>
        </p:blipFill>
        <p:spPr>
          <a:xfrm>
            <a:off x="6357452" y="3530067"/>
            <a:ext cx="5635518" cy="3183958"/>
          </a:xfrm>
          <a:prstGeom prst="rect">
            <a:avLst/>
          </a:prstGeom>
        </p:spPr>
      </p:pic>
      <p:pic>
        <p:nvPicPr>
          <p:cNvPr id="10" name="صورة 9">
            <a:extLst>
              <a:ext uri="{FF2B5EF4-FFF2-40B4-BE49-F238E27FC236}">
                <a16:creationId xmlns:a16="http://schemas.microsoft.com/office/drawing/2014/main" id="{F9B53357-DD8F-A254-1DE1-9BC85F9F9213}"/>
              </a:ext>
            </a:extLst>
          </p:cNvPr>
          <p:cNvPicPr>
            <a:picLocks noChangeAspect="1"/>
          </p:cNvPicPr>
          <p:nvPr/>
        </p:nvPicPr>
        <p:blipFill>
          <a:blip r:embed="rId5"/>
          <a:stretch>
            <a:fillRect/>
          </a:stretch>
        </p:blipFill>
        <p:spPr>
          <a:xfrm>
            <a:off x="6357452" y="136525"/>
            <a:ext cx="5635518" cy="3183957"/>
          </a:xfrm>
          <a:prstGeom prst="rect">
            <a:avLst/>
          </a:prstGeom>
        </p:spPr>
      </p:pic>
    </p:spTree>
    <p:extLst>
      <p:ext uri="{BB962C8B-B14F-4D97-AF65-F5344CB8AC3E}">
        <p14:creationId xmlns:p14="http://schemas.microsoft.com/office/powerpoint/2010/main" val="1958367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6D3A99-BC9D-4DC2-BE1B-9E2C93EDD294}"/>
              </a:ext>
            </a:extLst>
          </p:cNvPr>
          <p:cNvSpPr>
            <a:spLocks noGrp="1"/>
          </p:cNvSpPr>
          <p:nvPr>
            <p:ph type="title"/>
          </p:nvPr>
        </p:nvSpPr>
        <p:spPr/>
        <p:txBody>
          <a:bodyPr>
            <a:normAutofit/>
          </a:bodyPr>
          <a:lstStyle/>
          <a:p>
            <a:pPr algn="ctr"/>
            <a:r>
              <a:rPr lang="en-US" sz="4400" b="1" dirty="0"/>
              <a:t>Project performance Tracking</a:t>
            </a:r>
          </a:p>
        </p:txBody>
      </p:sp>
      <p:pic>
        <p:nvPicPr>
          <p:cNvPr id="5" name="صورة 4">
            <a:extLst>
              <a:ext uri="{FF2B5EF4-FFF2-40B4-BE49-F238E27FC236}">
                <a16:creationId xmlns:a16="http://schemas.microsoft.com/office/drawing/2014/main" id="{63DA3A1E-AEC3-0EE2-6E0C-A558F63B5D72}"/>
              </a:ext>
            </a:extLst>
          </p:cNvPr>
          <p:cNvPicPr>
            <a:picLocks noChangeAspect="1"/>
          </p:cNvPicPr>
          <p:nvPr/>
        </p:nvPicPr>
        <p:blipFill>
          <a:blip r:embed="rId2"/>
          <a:stretch>
            <a:fillRect/>
          </a:stretch>
        </p:blipFill>
        <p:spPr>
          <a:xfrm>
            <a:off x="8792612" y="2211417"/>
            <a:ext cx="2435165" cy="2435165"/>
          </a:xfrm>
          <a:prstGeom prst="rect">
            <a:avLst/>
          </a:prstGeom>
        </p:spPr>
      </p:pic>
    </p:spTree>
    <p:extLst>
      <p:ext uri="{BB962C8B-B14F-4D97-AF65-F5344CB8AC3E}">
        <p14:creationId xmlns:p14="http://schemas.microsoft.com/office/powerpoint/2010/main" val="132318201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209E4-B947-4446-AD42-C1B3A0C1F583}"/>
              </a:ext>
            </a:extLst>
          </p:cNvPr>
          <p:cNvSpPr>
            <a:spLocks noGrp="1"/>
          </p:cNvSpPr>
          <p:nvPr>
            <p:ph type="title"/>
          </p:nvPr>
        </p:nvSpPr>
        <p:spPr/>
        <p:txBody>
          <a:bodyPr/>
          <a:lstStyle/>
          <a:p>
            <a:r>
              <a:rPr lang="en-US" dirty="0"/>
              <a:t>Project performance Tracking</a:t>
            </a:r>
          </a:p>
        </p:txBody>
      </p:sp>
      <p:graphicFrame>
        <p:nvGraphicFramePr>
          <p:cNvPr id="8" name="Table 9">
            <a:extLst>
              <a:ext uri="{FF2B5EF4-FFF2-40B4-BE49-F238E27FC236}">
                <a16:creationId xmlns:a16="http://schemas.microsoft.com/office/drawing/2014/main" id="{1BE60BCC-2676-47EB-A76E-FAE649D9F1CE}"/>
              </a:ext>
            </a:extLst>
          </p:cNvPr>
          <p:cNvGraphicFramePr>
            <a:graphicFrameLocks noGrp="1"/>
          </p:cNvGraphicFramePr>
          <p:nvPr>
            <p:ph idx="1"/>
            <p:extLst>
              <p:ext uri="{D42A27DB-BD31-4B8C-83A1-F6EECF244321}">
                <p14:modId xmlns:p14="http://schemas.microsoft.com/office/powerpoint/2010/main" val="1595300569"/>
              </p:ext>
            </p:extLst>
          </p:nvPr>
        </p:nvGraphicFramePr>
        <p:xfrm>
          <a:off x="829927" y="2225539"/>
          <a:ext cx="10167935" cy="3764280"/>
        </p:xfrm>
        <a:graphic>
          <a:graphicData uri="http://schemas.openxmlformats.org/drawingml/2006/table">
            <a:tbl>
              <a:tblPr firstRow="1" bandRow="1">
                <a:tableStyleId>{5C22544A-7EE6-4342-B048-85BDC9FD1C3A}</a:tableStyleId>
              </a:tblPr>
              <a:tblGrid>
                <a:gridCol w="2033587">
                  <a:extLst>
                    <a:ext uri="{9D8B030D-6E8A-4147-A177-3AD203B41FA5}">
                      <a16:colId xmlns:a16="http://schemas.microsoft.com/office/drawing/2014/main" val="3093316935"/>
                    </a:ext>
                  </a:extLst>
                </a:gridCol>
                <a:gridCol w="2033587">
                  <a:extLst>
                    <a:ext uri="{9D8B030D-6E8A-4147-A177-3AD203B41FA5}">
                      <a16:colId xmlns:a16="http://schemas.microsoft.com/office/drawing/2014/main" val="3045239117"/>
                    </a:ext>
                  </a:extLst>
                </a:gridCol>
                <a:gridCol w="2033587">
                  <a:extLst>
                    <a:ext uri="{9D8B030D-6E8A-4147-A177-3AD203B41FA5}">
                      <a16:colId xmlns:a16="http://schemas.microsoft.com/office/drawing/2014/main" val="2866263490"/>
                    </a:ext>
                  </a:extLst>
                </a:gridCol>
                <a:gridCol w="2033587">
                  <a:extLst>
                    <a:ext uri="{9D8B030D-6E8A-4147-A177-3AD203B41FA5}">
                      <a16:colId xmlns:a16="http://schemas.microsoft.com/office/drawing/2014/main" val="2960101666"/>
                    </a:ext>
                  </a:extLst>
                </a:gridCol>
                <a:gridCol w="2033587">
                  <a:extLst>
                    <a:ext uri="{9D8B030D-6E8A-4147-A177-3AD203B41FA5}">
                      <a16:colId xmlns:a16="http://schemas.microsoft.com/office/drawing/2014/main" val="1593906784"/>
                    </a:ext>
                  </a:extLst>
                </a:gridCol>
              </a:tblGrid>
              <a:tr h="563880">
                <a:tc>
                  <a:txBody>
                    <a:bodyPr/>
                    <a:lstStyle/>
                    <a:p>
                      <a:r>
                        <a:rPr lang="en-US" dirty="0"/>
                        <a:t>Tasks</a:t>
                      </a:r>
                    </a:p>
                  </a:txBody>
                  <a:tcPr anchor="ctr">
                    <a:solidFill>
                      <a:srgbClr val="C20A48"/>
                    </a:solidFill>
                  </a:tcPr>
                </a:tc>
                <a:tc>
                  <a:txBody>
                    <a:bodyPr/>
                    <a:lstStyle/>
                    <a:p>
                      <a:pPr algn="ctr"/>
                      <a:r>
                        <a:rPr lang="en-US" dirty="0"/>
                        <a:t>Ahmed</a:t>
                      </a:r>
                    </a:p>
                  </a:txBody>
                  <a:tcPr anchor="ctr">
                    <a:solidFill>
                      <a:srgbClr val="C20A48"/>
                    </a:solidFill>
                  </a:tcPr>
                </a:tc>
                <a:tc>
                  <a:txBody>
                    <a:bodyPr/>
                    <a:lstStyle/>
                    <a:p>
                      <a:pPr algn="ctr"/>
                      <a:r>
                        <a:rPr lang="en-US" dirty="0"/>
                        <a:t>Ali</a:t>
                      </a:r>
                    </a:p>
                  </a:txBody>
                  <a:tcPr anchor="ctr">
                    <a:solidFill>
                      <a:srgbClr val="C20A48"/>
                    </a:solidFill>
                  </a:tcPr>
                </a:tc>
                <a:tc>
                  <a:txBody>
                    <a:bodyPr/>
                    <a:lstStyle/>
                    <a:p>
                      <a:pPr algn="ctr"/>
                      <a:r>
                        <a:rPr lang="en-US" dirty="0"/>
                        <a:t>Tarek</a:t>
                      </a:r>
                    </a:p>
                  </a:txBody>
                  <a:tcPr anchor="ctr">
                    <a:solidFill>
                      <a:srgbClr val="C20A48"/>
                    </a:solidFill>
                  </a:tcPr>
                </a:tc>
                <a:tc>
                  <a:txBody>
                    <a:bodyPr/>
                    <a:lstStyle/>
                    <a:p>
                      <a:pPr algn="ctr"/>
                      <a:r>
                        <a:rPr lang="en-US" dirty="0"/>
                        <a:t>Mahmoud</a:t>
                      </a:r>
                    </a:p>
                  </a:txBody>
                  <a:tcPr anchor="ctr">
                    <a:solidFill>
                      <a:srgbClr val="C20A48"/>
                    </a:solidFill>
                  </a:tcPr>
                </a:tc>
                <a:extLst>
                  <a:ext uri="{0D108BD9-81ED-4DB2-BD59-A6C34878D82A}">
                    <a16:rowId xmlns:a16="http://schemas.microsoft.com/office/drawing/2014/main" val="1361584937"/>
                  </a:ext>
                </a:extLst>
              </a:tr>
              <a:tr h="457200">
                <a:tc>
                  <a:txBody>
                    <a:bodyPr/>
                    <a:lstStyle/>
                    <a:p>
                      <a:r>
                        <a:rPr lang="en-US" dirty="0">
                          <a:solidFill>
                            <a:schemeClr val="bg1"/>
                          </a:solidFill>
                        </a:rPr>
                        <a:t>ERD &amp; Mapping</a:t>
                      </a:r>
                    </a:p>
                  </a:txBody>
                  <a:tcPr anchor="ctr">
                    <a:solidFill>
                      <a:srgbClr val="C20A48"/>
                    </a:solidFill>
                  </a:tcPr>
                </a:tc>
                <a:tc>
                  <a:txBody>
                    <a:bodyPr/>
                    <a:lstStyle/>
                    <a:p>
                      <a:pPr algn="ctr"/>
                      <a:endParaRPr lang="en-US" dirty="0"/>
                    </a:p>
                  </a:txBody>
                  <a:tcPr anchor="ctr">
                    <a:solidFill>
                      <a:srgbClr val="002060"/>
                    </a:solidFill>
                  </a:tcPr>
                </a:tc>
                <a:tc>
                  <a:txBody>
                    <a:bodyPr/>
                    <a:lstStyle/>
                    <a:p>
                      <a:pPr algn="ctr"/>
                      <a:endParaRPr lang="en-US" dirty="0"/>
                    </a:p>
                  </a:txBody>
                  <a:tcPr anchor="ctr">
                    <a:solidFill>
                      <a:srgbClr val="002060"/>
                    </a:solidFill>
                  </a:tcPr>
                </a:tc>
                <a:tc>
                  <a:txBody>
                    <a:bodyPr/>
                    <a:lstStyle/>
                    <a:p>
                      <a:pPr algn="ctr"/>
                      <a:endParaRPr lang="en-US" dirty="0"/>
                    </a:p>
                  </a:txBody>
                  <a:tcPr anchor="ctr">
                    <a:solidFill>
                      <a:srgbClr val="002060"/>
                    </a:solidFill>
                  </a:tcPr>
                </a:tc>
                <a:tc>
                  <a:txBody>
                    <a:bodyPr/>
                    <a:lstStyle/>
                    <a:p>
                      <a:pPr algn="ctr"/>
                      <a:endParaRPr lang="en-US" dirty="0"/>
                    </a:p>
                  </a:txBody>
                  <a:tcPr anchor="ctr">
                    <a:solidFill>
                      <a:srgbClr val="002060"/>
                    </a:solidFill>
                  </a:tcPr>
                </a:tc>
                <a:extLst>
                  <a:ext uri="{0D108BD9-81ED-4DB2-BD59-A6C34878D82A}">
                    <a16:rowId xmlns:a16="http://schemas.microsoft.com/office/drawing/2014/main" val="1973223653"/>
                  </a:ext>
                </a:extLst>
              </a:tr>
              <a:tr h="457200">
                <a:tc>
                  <a:txBody>
                    <a:bodyPr/>
                    <a:lstStyle/>
                    <a:p>
                      <a:r>
                        <a:rPr lang="en-US" dirty="0">
                          <a:solidFill>
                            <a:schemeClr val="bg1"/>
                          </a:solidFill>
                        </a:rPr>
                        <a:t>Create database</a:t>
                      </a:r>
                    </a:p>
                  </a:txBody>
                  <a:tcPr anchor="ctr">
                    <a:solidFill>
                      <a:srgbClr val="C20A48"/>
                    </a:solidFill>
                  </a:tcPr>
                </a:tc>
                <a:tc>
                  <a:txBody>
                    <a:bodyPr/>
                    <a:lstStyle/>
                    <a:p>
                      <a:pPr algn="ctr"/>
                      <a:endParaRPr lang="en-US" dirty="0"/>
                    </a:p>
                  </a:txBody>
                  <a:tcPr anchor="ctr">
                    <a:solidFill>
                      <a:srgbClr val="002060"/>
                    </a:solidFill>
                  </a:tcPr>
                </a:tc>
                <a:tc>
                  <a:txBody>
                    <a:bodyPr/>
                    <a:lstStyle/>
                    <a:p>
                      <a:pPr algn="ctr"/>
                      <a:endParaRPr lang="en-US" dirty="0"/>
                    </a:p>
                  </a:txBody>
                  <a:tcPr anchor="ctr">
                    <a:solidFill>
                      <a:srgbClr val="002060"/>
                    </a:solidFill>
                  </a:tcPr>
                </a:tc>
                <a:tc>
                  <a:txBody>
                    <a:bodyPr/>
                    <a:lstStyle/>
                    <a:p>
                      <a:pPr algn="ctr"/>
                      <a:endParaRPr lang="en-US" dirty="0"/>
                    </a:p>
                  </a:txBody>
                  <a:tcPr anchor="ctr">
                    <a:solidFill>
                      <a:srgbClr val="002060"/>
                    </a:solidFill>
                  </a:tcPr>
                </a:tc>
                <a:tc>
                  <a:txBody>
                    <a:bodyPr/>
                    <a:lstStyle/>
                    <a:p>
                      <a:pPr algn="ctr"/>
                      <a:endParaRPr lang="en-US" dirty="0"/>
                    </a:p>
                  </a:txBody>
                  <a:tcPr anchor="ctr">
                    <a:solidFill>
                      <a:srgbClr val="002060"/>
                    </a:solidFill>
                  </a:tcPr>
                </a:tc>
                <a:extLst>
                  <a:ext uri="{0D108BD9-81ED-4DB2-BD59-A6C34878D82A}">
                    <a16:rowId xmlns:a16="http://schemas.microsoft.com/office/drawing/2014/main" val="2233445683"/>
                  </a:ext>
                </a:extLst>
              </a:tr>
              <a:tr h="4572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rPr>
                        <a:t>Collect Data</a:t>
                      </a:r>
                    </a:p>
                  </a:txBody>
                  <a:tcPr anchor="ctr">
                    <a:solidFill>
                      <a:srgbClr val="C20A48"/>
                    </a:solidFill>
                  </a:tcPr>
                </a:tc>
                <a:tc>
                  <a:txBody>
                    <a:bodyPr/>
                    <a:lstStyle/>
                    <a:p>
                      <a:pPr algn="ctr"/>
                      <a:endParaRPr lang="en-US" dirty="0"/>
                    </a:p>
                  </a:txBody>
                  <a:tcPr anchor="ctr">
                    <a:solidFill>
                      <a:srgbClr val="002060"/>
                    </a:solidFill>
                  </a:tcPr>
                </a:tc>
                <a:tc>
                  <a:txBody>
                    <a:bodyPr/>
                    <a:lstStyle/>
                    <a:p>
                      <a:pPr algn="ctr"/>
                      <a:endParaRPr lang="en-US" dirty="0"/>
                    </a:p>
                  </a:txBody>
                  <a:tcPr anchor="ctr">
                    <a:solidFill>
                      <a:srgbClr val="002060"/>
                    </a:solidFill>
                  </a:tcPr>
                </a:tc>
                <a:tc>
                  <a:txBody>
                    <a:bodyPr/>
                    <a:lstStyle/>
                    <a:p>
                      <a:pPr algn="ctr"/>
                      <a:endParaRPr lang="en-US" dirty="0"/>
                    </a:p>
                  </a:txBody>
                  <a:tcPr anchor="ctr">
                    <a:solidFill>
                      <a:srgbClr val="002060"/>
                    </a:solidFill>
                  </a:tcPr>
                </a:tc>
                <a:tc>
                  <a:txBody>
                    <a:bodyPr/>
                    <a:lstStyle/>
                    <a:p>
                      <a:pPr algn="ctr"/>
                      <a:endParaRPr lang="en-US" dirty="0"/>
                    </a:p>
                  </a:txBody>
                  <a:tcPr anchor="ctr">
                    <a:solidFill>
                      <a:srgbClr val="002060"/>
                    </a:solidFill>
                  </a:tcPr>
                </a:tc>
                <a:extLst>
                  <a:ext uri="{0D108BD9-81ED-4DB2-BD59-A6C34878D82A}">
                    <a16:rowId xmlns:a16="http://schemas.microsoft.com/office/drawing/2014/main" val="1594170940"/>
                  </a:ext>
                </a:extLst>
              </a:tr>
              <a:tr h="457200">
                <a:tc>
                  <a:txBody>
                    <a:bodyPr/>
                    <a:lstStyle/>
                    <a:p>
                      <a:r>
                        <a:rPr lang="en-US" dirty="0">
                          <a:solidFill>
                            <a:schemeClr val="bg1"/>
                          </a:solidFill>
                        </a:rPr>
                        <a:t>Procedure</a:t>
                      </a:r>
                    </a:p>
                  </a:txBody>
                  <a:tcPr anchor="ctr">
                    <a:solidFill>
                      <a:srgbClr val="C20A48"/>
                    </a:solidFill>
                  </a:tcPr>
                </a:tc>
                <a:tc>
                  <a:txBody>
                    <a:bodyPr/>
                    <a:lstStyle/>
                    <a:p>
                      <a:pPr algn="ctr"/>
                      <a:endParaRPr lang="en-US" dirty="0"/>
                    </a:p>
                  </a:txBody>
                  <a:tcPr anchor="ctr">
                    <a:solidFill>
                      <a:srgbClr val="002060"/>
                    </a:solidFill>
                  </a:tcPr>
                </a:tc>
                <a:tc>
                  <a:txBody>
                    <a:bodyPr/>
                    <a:lstStyle/>
                    <a:p>
                      <a:pPr algn="ctr"/>
                      <a:endParaRPr lang="en-US" dirty="0"/>
                    </a:p>
                  </a:txBody>
                  <a:tcPr anchor="ctr">
                    <a:solidFill>
                      <a:srgbClr val="002060"/>
                    </a:solidFill>
                  </a:tcPr>
                </a:tc>
                <a:tc>
                  <a:txBody>
                    <a:bodyPr/>
                    <a:lstStyle/>
                    <a:p>
                      <a:pPr algn="ctr"/>
                      <a:endParaRPr lang="en-US" dirty="0"/>
                    </a:p>
                  </a:txBody>
                  <a:tcPr anchor="ctr">
                    <a:solidFill>
                      <a:srgbClr val="002060"/>
                    </a:solidFill>
                  </a:tcPr>
                </a:tc>
                <a:tc>
                  <a:txBody>
                    <a:bodyPr/>
                    <a:lstStyle/>
                    <a:p>
                      <a:pPr algn="ctr"/>
                      <a:endParaRPr lang="en-US" dirty="0"/>
                    </a:p>
                  </a:txBody>
                  <a:tcPr anchor="ctr">
                    <a:solidFill>
                      <a:srgbClr val="002060"/>
                    </a:solidFill>
                  </a:tcPr>
                </a:tc>
                <a:extLst>
                  <a:ext uri="{0D108BD9-81ED-4DB2-BD59-A6C34878D82A}">
                    <a16:rowId xmlns:a16="http://schemas.microsoft.com/office/drawing/2014/main" val="417900988"/>
                  </a:ext>
                </a:extLst>
              </a:tr>
              <a:tr h="457200">
                <a:tc>
                  <a:txBody>
                    <a:bodyPr/>
                    <a:lstStyle/>
                    <a:p>
                      <a:r>
                        <a:rPr lang="en-US" dirty="0">
                          <a:solidFill>
                            <a:schemeClr val="bg1"/>
                          </a:solidFill>
                        </a:rPr>
                        <a:t>Reporting</a:t>
                      </a:r>
                    </a:p>
                  </a:txBody>
                  <a:tcPr anchor="ctr">
                    <a:solidFill>
                      <a:srgbClr val="C20A48"/>
                    </a:solidFill>
                  </a:tcPr>
                </a:tc>
                <a:tc>
                  <a:txBody>
                    <a:bodyPr/>
                    <a:lstStyle/>
                    <a:p>
                      <a:pPr algn="ctr"/>
                      <a:endParaRPr lang="en-US" dirty="0"/>
                    </a:p>
                  </a:txBody>
                  <a:tcPr anchor="ctr">
                    <a:solidFill>
                      <a:srgbClr val="002060"/>
                    </a:solidFill>
                  </a:tcPr>
                </a:tc>
                <a:tc>
                  <a:txBody>
                    <a:bodyPr/>
                    <a:lstStyle/>
                    <a:p>
                      <a:pPr algn="ctr"/>
                      <a:endParaRPr lang="en-US" dirty="0"/>
                    </a:p>
                  </a:txBody>
                  <a:tcPr anchor="ctr">
                    <a:solidFill>
                      <a:srgbClr val="002060"/>
                    </a:solidFill>
                  </a:tcPr>
                </a:tc>
                <a:tc>
                  <a:txBody>
                    <a:bodyPr/>
                    <a:lstStyle/>
                    <a:p>
                      <a:pPr algn="ctr"/>
                      <a:endParaRPr lang="en-US" dirty="0"/>
                    </a:p>
                  </a:txBody>
                  <a:tcPr anchor="ctr">
                    <a:solidFill>
                      <a:srgbClr val="002060"/>
                    </a:solidFill>
                  </a:tcPr>
                </a:tc>
                <a:tc>
                  <a:txBody>
                    <a:bodyPr/>
                    <a:lstStyle/>
                    <a:p>
                      <a:pPr algn="ctr"/>
                      <a:endParaRPr lang="en-US" dirty="0"/>
                    </a:p>
                  </a:txBody>
                  <a:tcPr anchor="ctr">
                    <a:solidFill>
                      <a:srgbClr val="002060"/>
                    </a:solidFill>
                  </a:tcPr>
                </a:tc>
                <a:extLst>
                  <a:ext uri="{0D108BD9-81ED-4DB2-BD59-A6C34878D82A}">
                    <a16:rowId xmlns:a16="http://schemas.microsoft.com/office/drawing/2014/main" val="728394759"/>
                  </a:ext>
                </a:extLst>
              </a:tr>
              <a:tr h="457200">
                <a:tc>
                  <a:txBody>
                    <a:bodyPr/>
                    <a:lstStyle/>
                    <a:p>
                      <a:r>
                        <a:rPr lang="en-US" dirty="0">
                          <a:solidFill>
                            <a:schemeClr val="bg1"/>
                          </a:solidFill>
                        </a:rPr>
                        <a:t>Dashboards</a:t>
                      </a:r>
                    </a:p>
                  </a:txBody>
                  <a:tcPr anchor="ctr">
                    <a:solidFill>
                      <a:srgbClr val="C20A48"/>
                    </a:solidFill>
                  </a:tcPr>
                </a:tc>
                <a:tc>
                  <a:txBody>
                    <a:bodyPr/>
                    <a:lstStyle/>
                    <a:p>
                      <a:pPr algn="ctr"/>
                      <a:endParaRPr lang="en-US" dirty="0"/>
                    </a:p>
                  </a:txBody>
                  <a:tcPr anchor="ctr">
                    <a:solidFill>
                      <a:srgbClr val="002060"/>
                    </a:solidFill>
                  </a:tcPr>
                </a:tc>
                <a:tc>
                  <a:txBody>
                    <a:bodyPr/>
                    <a:lstStyle/>
                    <a:p>
                      <a:pPr algn="ctr"/>
                      <a:endParaRPr lang="en-US" dirty="0"/>
                    </a:p>
                  </a:txBody>
                  <a:tcPr anchor="ctr">
                    <a:solidFill>
                      <a:srgbClr val="002060"/>
                    </a:solidFill>
                  </a:tcPr>
                </a:tc>
                <a:tc>
                  <a:txBody>
                    <a:bodyPr/>
                    <a:lstStyle/>
                    <a:p>
                      <a:pPr algn="ctr"/>
                      <a:endParaRPr lang="en-US" dirty="0"/>
                    </a:p>
                  </a:txBody>
                  <a:tcPr anchor="ctr">
                    <a:solidFill>
                      <a:srgbClr val="002060"/>
                    </a:solidFill>
                  </a:tcPr>
                </a:tc>
                <a:tc>
                  <a:txBody>
                    <a:bodyPr/>
                    <a:lstStyle/>
                    <a:p>
                      <a:pPr algn="ctr"/>
                      <a:endParaRPr lang="en-US" dirty="0"/>
                    </a:p>
                  </a:txBody>
                  <a:tcPr anchor="ctr">
                    <a:solidFill>
                      <a:srgbClr val="002060"/>
                    </a:solidFill>
                  </a:tcPr>
                </a:tc>
                <a:extLst>
                  <a:ext uri="{0D108BD9-81ED-4DB2-BD59-A6C34878D82A}">
                    <a16:rowId xmlns:a16="http://schemas.microsoft.com/office/drawing/2014/main" val="2624865998"/>
                  </a:ext>
                </a:extLst>
              </a:tr>
              <a:tr h="457200">
                <a:tc>
                  <a:txBody>
                    <a:bodyPr/>
                    <a:lstStyle/>
                    <a:p>
                      <a:r>
                        <a:rPr lang="en-US" dirty="0">
                          <a:solidFill>
                            <a:schemeClr val="bg1"/>
                          </a:solidFill>
                        </a:rPr>
                        <a:t>Documentation</a:t>
                      </a:r>
                    </a:p>
                  </a:txBody>
                  <a:tcPr anchor="ctr">
                    <a:solidFill>
                      <a:srgbClr val="C20A48"/>
                    </a:solidFill>
                  </a:tcPr>
                </a:tc>
                <a:tc>
                  <a:txBody>
                    <a:bodyPr/>
                    <a:lstStyle/>
                    <a:p>
                      <a:pPr algn="ctr"/>
                      <a:endParaRPr lang="en-US" dirty="0"/>
                    </a:p>
                  </a:txBody>
                  <a:tcPr anchor="ctr">
                    <a:solidFill>
                      <a:srgbClr val="002060"/>
                    </a:solidFill>
                  </a:tcPr>
                </a:tc>
                <a:tc>
                  <a:txBody>
                    <a:bodyPr/>
                    <a:lstStyle/>
                    <a:p>
                      <a:pPr algn="ctr"/>
                      <a:endParaRPr lang="en-US" dirty="0"/>
                    </a:p>
                  </a:txBody>
                  <a:tcPr anchor="ctr">
                    <a:solidFill>
                      <a:srgbClr val="002060"/>
                    </a:solidFill>
                  </a:tcPr>
                </a:tc>
                <a:tc>
                  <a:txBody>
                    <a:bodyPr/>
                    <a:lstStyle/>
                    <a:p>
                      <a:pPr algn="ctr"/>
                      <a:endParaRPr lang="en-US" dirty="0"/>
                    </a:p>
                  </a:txBody>
                  <a:tcPr anchor="ctr">
                    <a:solidFill>
                      <a:srgbClr val="002060"/>
                    </a:solidFill>
                  </a:tcPr>
                </a:tc>
                <a:tc>
                  <a:txBody>
                    <a:bodyPr/>
                    <a:lstStyle/>
                    <a:p>
                      <a:pPr algn="ctr"/>
                      <a:endParaRPr lang="en-US" dirty="0"/>
                    </a:p>
                  </a:txBody>
                  <a:tcPr anchor="ctr">
                    <a:solidFill>
                      <a:srgbClr val="002060"/>
                    </a:solidFill>
                  </a:tcPr>
                </a:tc>
                <a:extLst>
                  <a:ext uri="{0D108BD9-81ED-4DB2-BD59-A6C34878D82A}">
                    <a16:rowId xmlns:a16="http://schemas.microsoft.com/office/drawing/2014/main" val="678921114"/>
                  </a:ext>
                </a:extLst>
              </a:tr>
            </a:tbl>
          </a:graphicData>
        </a:graphic>
      </p:graphicFrame>
      <p:sp>
        <p:nvSpPr>
          <p:cNvPr id="10" name="Slide Number Placeholder 5">
            <a:extLst>
              <a:ext uri="{FF2B5EF4-FFF2-40B4-BE49-F238E27FC236}">
                <a16:creationId xmlns:a16="http://schemas.microsoft.com/office/drawing/2014/main" id="{27357B90-43D4-43A9-9C2B-156AED8FFFEC}"/>
              </a:ext>
            </a:extLst>
          </p:cNvPr>
          <p:cNvSpPr>
            <a:spLocks noGrp="1"/>
          </p:cNvSpPr>
          <p:nvPr>
            <p:ph type="sldNum" sz="quarter" idx="12"/>
          </p:nvPr>
        </p:nvSpPr>
        <p:spPr/>
        <p:txBody>
          <a:bodyPr/>
          <a:lstStyle/>
          <a:p>
            <a:fld id="{A65A5C87-DF58-40C8-B092-1DE63DB4547E}" type="slidenum">
              <a:rPr lang="en-US" smtClean="0"/>
              <a:pPr/>
              <a:t>39</a:t>
            </a:fld>
            <a:endParaRPr lang="en-US" dirty="0"/>
          </a:p>
        </p:txBody>
      </p:sp>
      <p:pic>
        <p:nvPicPr>
          <p:cNvPr id="4" name="صورة 3">
            <a:extLst>
              <a:ext uri="{FF2B5EF4-FFF2-40B4-BE49-F238E27FC236}">
                <a16:creationId xmlns:a16="http://schemas.microsoft.com/office/drawing/2014/main" id="{CB11FD16-68B6-344F-74B5-68D94D1C9F2B}"/>
              </a:ext>
            </a:extLst>
          </p:cNvPr>
          <p:cNvPicPr>
            <a:picLocks noChangeAspect="1"/>
          </p:cNvPicPr>
          <p:nvPr/>
        </p:nvPicPr>
        <p:blipFill>
          <a:blip r:embed="rId2"/>
          <a:stretch>
            <a:fillRect/>
          </a:stretch>
        </p:blipFill>
        <p:spPr>
          <a:xfrm>
            <a:off x="3569591" y="2784146"/>
            <a:ext cx="501247" cy="501247"/>
          </a:xfrm>
          <a:prstGeom prst="rect">
            <a:avLst/>
          </a:prstGeom>
        </p:spPr>
      </p:pic>
      <p:pic>
        <p:nvPicPr>
          <p:cNvPr id="5" name="صورة 4">
            <a:extLst>
              <a:ext uri="{FF2B5EF4-FFF2-40B4-BE49-F238E27FC236}">
                <a16:creationId xmlns:a16="http://schemas.microsoft.com/office/drawing/2014/main" id="{BBF77D5C-846D-391F-D451-98E2E652515A}"/>
              </a:ext>
            </a:extLst>
          </p:cNvPr>
          <p:cNvPicPr>
            <a:picLocks noChangeAspect="1"/>
          </p:cNvPicPr>
          <p:nvPr/>
        </p:nvPicPr>
        <p:blipFill>
          <a:blip r:embed="rId2"/>
          <a:stretch>
            <a:fillRect/>
          </a:stretch>
        </p:blipFill>
        <p:spPr>
          <a:xfrm>
            <a:off x="5623969" y="2784144"/>
            <a:ext cx="501247" cy="501247"/>
          </a:xfrm>
          <a:prstGeom prst="rect">
            <a:avLst/>
          </a:prstGeom>
        </p:spPr>
      </p:pic>
      <p:pic>
        <p:nvPicPr>
          <p:cNvPr id="6" name="صورة 5">
            <a:extLst>
              <a:ext uri="{FF2B5EF4-FFF2-40B4-BE49-F238E27FC236}">
                <a16:creationId xmlns:a16="http://schemas.microsoft.com/office/drawing/2014/main" id="{D2F62E13-CDC1-DC47-73F0-B78691588116}"/>
              </a:ext>
            </a:extLst>
          </p:cNvPr>
          <p:cNvPicPr>
            <a:picLocks noChangeAspect="1"/>
          </p:cNvPicPr>
          <p:nvPr/>
        </p:nvPicPr>
        <p:blipFill>
          <a:blip r:embed="rId2"/>
          <a:stretch>
            <a:fillRect/>
          </a:stretch>
        </p:blipFill>
        <p:spPr>
          <a:xfrm>
            <a:off x="7707066" y="2803149"/>
            <a:ext cx="501247" cy="501247"/>
          </a:xfrm>
          <a:prstGeom prst="rect">
            <a:avLst/>
          </a:prstGeom>
        </p:spPr>
      </p:pic>
      <p:pic>
        <p:nvPicPr>
          <p:cNvPr id="11" name="صورة 10">
            <a:extLst>
              <a:ext uri="{FF2B5EF4-FFF2-40B4-BE49-F238E27FC236}">
                <a16:creationId xmlns:a16="http://schemas.microsoft.com/office/drawing/2014/main" id="{DC66D58A-7F08-F4E4-3D86-CA27F40B0AE2}"/>
              </a:ext>
            </a:extLst>
          </p:cNvPr>
          <p:cNvPicPr>
            <a:picLocks noChangeAspect="1"/>
          </p:cNvPicPr>
          <p:nvPr/>
        </p:nvPicPr>
        <p:blipFill>
          <a:blip r:embed="rId2"/>
          <a:stretch>
            <a:fillRect/>
          </a:stretch>
        </p:blipFill>
        <p:spPr>
          <a:xfrm>
            <a:off x="9661472" y="2784144"/>
            <a:ext cx="501247" cy="501247"/>
          </a:xfrm>
          <a:prstGeom prst="rect">
            <a:avLst/>
          </a:prstGeom>
        </p:spPr>
      </p:pic>
      <p:pic>
        <p:nvPicPr>
          <p:cNvPr id="13" name="صورة 12">
            <a:extLst>
              <a:ext uri="{FF2B5EF4-FFF2-40B4-BE49-F238E27FC236}">
                <a16:creationId xmlns:a16="http://schemas.microsoft.com/office/drawing/2014/main" id="{42A6BC0F-CBBD-1927-84BF-BE674D52E683}"/>
              </a:ext>
            </a:extLst>
          </p:cNvPr>
          <p:cNvPicPr>
            <a:picLocks noChangeAspect="1"/>
          </p:cNvPicPr>
          <p:nvPr/>
        </p:nvPicPr>
        <p:blipFill>
          <a:blip r:embed="rId3"/>
          <a:stretch>
            <a:fillRect/>
          </a:stretch>
        </p:blipFill>
        <p:spPr>
          <a:xfrm>
            <a:off x="3602939" y="3285391"/>
            <a:ext cx="430909" cy="430909"/>
          </a:xfrm>
          <a:prstGeom prst="rect">
            <a:avLst/>
          </a:prstGeom>
        </p:spPr>
      </p:pic>
      <p:pic>
        <p:nvPicPr>
          <p:cNvPr id="14" name="صورة 13">
            <a:extLst>
              <a:ext uri="{FF2B5EF4-FFF2-40B4-BE49-F238E27FC236}">
                <a16:creationId xmlns:a16="http://schemas.microsoft.com/office/drawing/2014/main" id="{8381B106-D71B-EADF-D2B3-DE0B8FDE9B6E}"/>
              </a:ext>
            </a:extLst>
          </p:cNvPr>
          <p:cNvPicPr>
            <a:picLocks noChangeAspect="1"/>
          </p:cNvPicPr>
          <p:nvPr/>
        </p:nvPicPr>
        <p:blipFill>
          <a:blip r:embed="rId3"/>
          <a:stretch>
            <a:fillRect/>
          </a:stretch>
        </p:blipFill>
        <p:spPr>
          <a:xfrm>
            <a:off x="9656529" y="3271421"/>
            <a:ext cx="430909" cy="430909"/>
          </a:xfrm>
          <a:prstGeom prst="rect">
            <a:avLst/>
          </a:prstGeom>
        </p:spPr>
      </p:pic>
      <p:pic>
        <p:nvPicPr>
          <p:cNvPr id="15" name="صورة 14">
            <a:extLst>
              <a:ext uri="{FF2B5EF4-FFF2-40B4-BE49-F238E27FC236}">
                <a16:creationId xmlns:a16="http://schemas.microsoft.com/office/drawing/2014/main" id="{B0A68858-2C9A-DA0F-83BD-03C1B07962F5}"/>
              </a:ext>
            </a:extLst>
          </p:cNvPr>
          <p:cNvPicPr>
            <a:picLocks noChangeAspect="1"/>
          </p:cNvPicPr>
          <p:nvPr/>
        </p:nvPicPr>
        <p:blipFill>
          <a:blip r:embed="rId2"/>
          <a:stretch>
            <a:fillRect/>
          </a:stretch>
        </p:blipFill>
        <p:spPr>
          <a:xfrm>
            <a:off x="5652688" y="3236251"/>
            <a:ext cx="501247" cy="501247"/>
          </a:xfrm>
          <a:prstGeom prst="rect">
            <a:avLst/>
          </a:prstGeom>
        </p:spPr>
      </p:pic>
      <p:pic>
        <p:nvPicPr>
          <p:cNvPr id="16" name="صورة 15">
            <a:extLst>
              <a:ext uri="{FF2B5EF4-FFF2-40B4-BE49-F238E27FC236}">
                <a16:creationId xmlns:a16="http://schemas.microsoft.com/office/drawing/2014/main" id="{74C0FBF4-7C9B-1DA9-5258-3E543F39F838}"/>
              </a:ext>
            </a:extLst>
          </p:cNvPr>
          <p:cNvPicPr>
            <a:picLocks noChangeAspect="1"/>
          </p:cNvPicPr>
          <p:nvPr/>
        </p:nvPicPr>
        <p:blipFill>
          <a:blip r:embed="rId2"/>
          <a:stretch>
            <a:fillRect/>
          </a:stretch>
        </p:blipFill>
        <p:spPr>
          <a:xfrm>
            <a:off x="7699997" y="3201083"/>
            <a:ext cx="501247" cy="501247"/>
          </a:xfrm>
          <a:prstGeom prst="rect">
            <a:avLst/>
          </a:prstGeom>
        </p:spPr>
      </p:pic>
      <p:pic>
        <p:nvPicPr>
          <p:cNvPr id="17" name="صورة 16">
            <a:extLst>
              <a:ext uri="{FF2B5EF4-FFF2-40B4-BE49-F238E27FC236}">
                <a16:creationId xmlns:a16="http://schemas.microsoft.com/office/drawing/2014/main" id="{2469FCC7-93F9-EC16-EFB1-EF97DBF8996F}"/>
              </a:ext>
            </a:extLst>
          </p:cNvPr>
          <p:cNvPicPr>
            <a:picLocks noChangeAspect="1"/>
          </p:cNvPicPr>
          <p:nvPr/>
        </p:nvPicPr>
        <p:blipFill>
          <a:blip r:embed="rId2"/>
          <a:stretch>
            <a:fillRect/>
          </a:stretch>
        </p:blipFill>
        <p:spPr>
          <a:xfrm>
            <a:off x="3569590" y="3702330"/>
            <a:ext cx="501247" cy="501247"/>
          </a:xfrm>
          <a:prstGeom prst="rect">
            <a:avLst/>
          </a:prstGeom>
        </p:spPr>
      </p:pic>
      <p:pic>
        <p:nvPicPr>
          <p:cNvPr id="18" name="صورة 17">
            <a:extLst>
              <a:ext uri="{FF2B5EF4-FFF2-40B4-BE49-F238E27FC236}">
                <a16:creationId xmlns:a16="http://schemas.microsoft.com/office/drawing/2014/main" id="{9E1C8825-F260-E1A9-74F2-95677C8B6D59}"/>
              </a:ext>
            </a:extLst>
          </p:cNvPr>
          <p:cNvPicPr>
            <a:picLocks noChangeAspect="1"/>
          </p:cNvPicPr>
          <p:nvPr/>
        </p:nvPicPr>
        <p:blipFill>
          <a:blip r:embed="rId2"/>
          <a:stretch>
            <a:fillRect/>
          </a:stretch>
        </p:blipFill>
        <p:spPr>
          <a:xfrm>
            <a:off x="9638978" y="3671934"/>
            <a:ext cx="501247" cy="501247"/>
          </a:xfrm>
          <a:prstGeom prst="rect">
            <a:avLst/>
          </a:prstGeom>
        </p:spPr>
      </p:pic>
      <p:pic>
        <p:nvPicPr>
          <p:cNvPr id="19" name="صورة 18">
            <a:extLst>
              <a:ext uri="{FF2B5EF4-FFF2-40B4-BE49-F238E27FC236}">
                <a16:creationId xmlns:a16="http://schemas.microsoft.com/office/drawing/2014/main" id="{D9F6B746-F0AC-89EE-EF47-A5724E617609}"/>
              </a:ext>
            </a:extLst>
          </p:cNvPr>
          <p:cNvPicPr>
            <a:picLocks noChangeAspect="1"/>
          </p:cNvPicPr>
          <p:nvPr/>
        </p:nvPicPr>
        <p:blipFill>
          <a:blip r:embed="rId3"/>
          <a:stretch>
            <a:fillRect/>
          </a:stretch>
        </p:blipFill>
        <p:spPr>
          <a:xfrm>
            <a:off x="7707066" y="3734819"/>
            <a:ext cx="430909" cy="430909"/>
          </a:xfrm>
          <a:prstGeom prst="rect">
            <a:avLst/>
          </a:prstGeom>
        </p:spPr>
      </p:pic>
      <p:pic>
        <p:nvPicPr>
          <p:cNvPr id="20" name="صورة 19">
            <a:extLst>
              <a:ext uri="{FF2B5EF4-FFF2-40B4-BE49-F238E27FC236}">
                <a16:creationId xmlns:a16="http://schemas.microsoft.com/office/drawing/2014/main" id="{55D0E59C-105A-499A-5AA0-E5129B3774BB}"/>
              </a:ext>
            </a:extLst>
          </p:cNvPr>
          <p:cNvPicPr>
            <a:picLocks noChangeAspect="1"/>
          </p:cNvPicPr>
          <p:nvPr/>
        </p:nvPicPr>
        <p:blipFill>
          <a:blip r:embed="rId3"/>
          <a:stretch>
            <a:fillRect/>
          </a:stretch>
        </p:blipFill>
        <p:spPr>
          <a:xfrm>
            <a:off x="5698439" y="3736159"/>
            <a:ext cx="430909" cy="430909"/>
          </a:xfrm>
          <a:prstGeom prst="rect">
            <a:avLst/>
          </a:prstGeom>
        </p:spPr>
      </p:pic>
      <p:pic>
        <p:nvPicPr>
          <p:cNvPr id="21" name="صورة 20">
            <a:extLst>
              <a:ext uri="{FF2B5EF4-FFF2-40B4-BE49-F238E27FC236}">
                <a16:creationId xmlns:a16="http://schemas.microsoft.com/office/drawing/2014/main" id="{1142468F-B146-7578-7746-80B6982BB48D}"/>
              </a:ext>
            </a:extLst>
          </p:cNvPr>
          <p:cNvPicPr>
            <a:picLocks noChangeAspect="1"/>
          </p:cNvPicPr>
          <p:nvPr/>
        </p:nvPicPr>
        <p:blipFill>
          <a:blip r:embed="rId2"/>
          <a:stretch>
            <a:fillRect/>
          </a:stretch>
        </p:blipFill>
        <p:spPr>
          <a:xfrm>
            <a:off x="3581883" y="4171355"/>
            <a:ext cx="501247" cy="501247"/>
          </a:xfrm>
          <a:prstGeom prst="rect">
            <a:avLst/>
          </a:prstGeom>
        </p:spPr>
      </p:pic>
      <p:pic>
        <p:nvPicPr>
          <p:cNvPr id="22" name="صورة 21">
            <a:extLst>
              <a:ext uri="{FF2B5EF4-FFF2-40B4-BE49-F238E27FC236}">
                <a16:creationId xmlns:a16="http://schemas.microsoft.com/office/drawing/2014/main" id="{E8A98990-9BC0-76D3-2864-D0DAD5D3A288}"/>
              </a:ext>
            </a:extLst>
          </p:cNvPr>
          <p:cNvPicPr>
            <a:picLocks noChangeAspect="1"/>
          </p:cNvPicPr>
          <p:nvPr/>
        </p:nvPicPr>
        <p:blipFill>
          <a:blip r:embed="rId2"/>
          <a:stretch>
            <a:fillRect/>
          </a:stretch>
        </p:blipFill>
        <p:spPr>
          <a:xfrm>
            <a:off x="5594753" y="4189475"/>
            <a:ext cx="501247" cy="501247"/>
          </a:xfrm>
          <a:prstGeom prst="rect">
            <a:avLst/>
          </a:prstGeom>
        </p:spPr>
      </p:pic>
      <p:pic>
        <p:nvPicPr>
          <p:cNvPr id="23" name="صورة 22">
            <a:extLst>
              <a:ext uri="{FF2B5EF4-FFF2-40B4-BE49-F238E27FC236}">
                <a16:creationId xmlns:a16="http://schemas.microsoft.com/office/drawing/2014/main" id="{FBF13EBB-B637-A5F7-7955-70B00ADCE5D9}"/>
              </a:ext>
            </a:extLst>
          </p:cNvPr>
          <p:cNvPicPr>
            <a:picLocks noChangeAspect="1"/>
          </p:cNvPicPr>
          <p:nvPr/>
        </p:nvPicPr>
        <p:blipFill>
          <a:blip r:embed="rId2"/>
          <a:stretch>
            <a:fillRect/>
          </a:stretch>
        </p:blipFill>
        <p:spPr>
          <a:xfrm>
            <a:off x="7679171" y="4175711"/>
            <a:ext cx="501247" cy="501247"/>
          </a:xfrm>
          <a:prstGeom prst="rect">
            <a:avLst/>
          </a:prstGeom>
        </p:spPr>
      </p:pic>
      <p:pic>
        <p:nvPicPr>
          <p:cNvPr id="24" name="صورة 23">
            <a:extLst>
              <a:ext uri="{FF2B5EF4-FFF2-40B4-BE49-F238E27FC236}">
                <a16:creationId xmlns:a16="http://schemas.microsoft.com/office/drawing/2014/main" id="{E23C64EF-39D0-2CC1-5EEF-C68F4371F6BD}"/>
              </a:ext>
            </a:extLst>
          </p:cNvPr>
          <p:cNvPicPr>
            <a:picLocks noChangeAspect="1"/>
          </p:cNvPicPr>
          <p:nvPr/>
        </p:nvPicPr>
        <p:blipFill>
          <a:blip r:embed="rId2"/>
          <a:stretch>
            <a:fillRect/>
          </a:stretch>
        </p:blipFill>
        <p:spPr>
          <a:xfrm>
            <a:off x="3602939" y="4554454"/>
            <a:ext cx="501247" cy="501247"/>
          </a:xfrm>
          <a:prstGeom prst="rect">
            <a:avLst/>
          </a:prstGeom>
        </p:spPr>
      </p:pic>
      <p:pic>
        <p:nvPicPr>
          <p:cNvPr id="25" name="صورة 24">
            <a:extLst>
              <a:ext uri="{FF2B5EF4-FFF2-40B4-BE49-F238E27FC236}">
                <a16:creationId xmlns:a16="http://schemas.microsoft.com/office/drawing/2014/main" id="{EC3A19CD-BCC4-A7FE-ED3C-2F7978B31857}"/>
              </a:ext>
            </a:extLst>
          </p:cNvPr>
          <p:cNvPicPr>
            <a:picLocks noChangeAspect="1"/>
          </p:cNvPicPr>
          <p:nvPr/>
        </p:nvPicPr>
        <p:blipFill>
          <a:blip r:embed="rId3"/>
          <a:stretch>
            <a:fillRect/>
          </a:stretch>
        </p:blipFill>
        <p:spPr>
          <a:xfrm>
            <a:off x="9704334" y="4179226"/>
            <a:ext cx="430909" cy="430909"/>
          </a:xfrm>
          <a:prstGeom prst="rect">
            <a:avLst/>
          </a:prstGeom>
        </p:spPr>
      </p:pic>
      <p:pic>
        <p:nvPicPr>
          <p:cNvPr id="26" name="صورة 25">
            <a:extLst>
              <a:ext uri="{FF2B5EF4-FFF2-40B4-BE49-F238E27FC236}">
                <a16:creationId xmlns:a16="http://schemas.microsoft.com/office/drawing/2014/main" id="{66B34DD4-4B50-4795-31BB-7DD44A71C830}"/>
              </a:ext>
            </a:extLst>
          </p:cNvPr>
          <p:cNvPicPr>
            <a:picLocks noChangeAspect="1"/>
          </p:cNvPicPr>
          <p:nvPr/>
        </p:nvPicPr>
        <p:blipFill>
          <a:blip r:embed="rId2"/>
          <a:stretch>
            <a:fillRect/>
          </a:stretch>
        </p:blipFill>
        <p:spPr>
          <a:xfrm>
            <a:off x="5642286" y="4577327"/>
            <a:ext cx="501247" cy="501247"/>
          </a:xfrm>
          <a:prstGeom prst="rect">
            <a:avLst/>
          </a:prstGeom>
        </p:spPr>
      </p:pic>
      <p:pic>
        <p:nvPicPr>
          <p:cNvPr id="27" name="صورة 26">
            <a:extLst>
              <a:ext uri="{FF2B5EF4-FFF2-40B4-BE49-F238E27FC236}">
                <a16:creationId xmlns:a16="http://schemas.microsoft.com/office/drawing/2014/main" id="{6AAFAE81-01BE-2AC7-6247-9699D3697FAA}"/>
              </a:ext>
            </a:extLst>
          </p:cNvPr>
          <p:cNvPicPr>
            <a:picLocks noChangeAspect="1"/>
          </p:cNvPicPr>
          <p:nvPr/>
        </p:nvPicPr>
        <p:blipFill>
          <a:blip r:embed="rId2"/>
          <a:stretch>
            <a:fillRect/>
          </a:stretch>
        </p:blipFill>
        <p:spPr>
          <a:xfrm>
            <a:off x="7679172" y="4600619"/>
            <a:ext cx="501247" cy="501247"/>
          </a:xfrm>
          <a:prstGeom prst="rect">
            <a:avLst/>
          </a:prstGeom>
        </p:spPr>
      </p:pic>
      <p:pic>
        <p:nvPicPr>
          <p:cNvPr id="28" name="صورة 27">
            <a:extLst>
              <a:ext uri="{FF2B5EF4-FFF2-40B4-BE49-F238E27FC236}">
                <a16:creationId xmlns:a16="http://schemas.microsoft.com/office/drawing/2014/main" id="{E5DBA403-C1DE-3209-9759-63323CF5A1AA}"/>
              </a:ext>
            </a:extLst>
          </p:cNvPr>
          <p:cNvPicPr>
            <a:picLocks noChangeAspect="1"/>
          </p:cNvPicPr>
          <p:nvPr/>
        </p:nvPicPr>
        <p:blipFill>
          <a:blip r:embed="rId2"/>
          <a:stretch>
            <a:fillRect/>
          </a:stretch>
        </p:blipFill>
        <p:spPr>
          <a:xfrm>
            <a:off x="9728423" y="4613368"/>
            <a:ext cx="501247" cy="501247"/>
          </a:xfrm>
          <a:prstGeom prst="rect">
            <a:avLst/>
          </a:prstGeom>
        </p:spPr>
      </p:pic>
      <p:pic>
        <p:nvPicPr>
          <p:cNvPr id="29" name="صورة 28">
            <a:extLst>
              <a:ext uri="{FF2B5EF4-FFF2-40B4-BE49-F238E27FC236}">
                <a16:creationId xmlns:a16="http://schemas.microsoft.com/office/drawing/2014/main" id="{00EA59DA-8DC8-4C02-6C10-6BE6E9694D50}"/>
              </a:ext>
            </a:extLst>
          </p:cNvPr>
          <p:cNvPicPr>
            <a:picLocks noChangeAspect="1"/>
          </p:cNvPicPr>
          <p:nvPr/>
        </p:nvPicPr>
        <p:blipFill>
          <a:blip r:embed="rId2"/>
          <a:stretch>
            <a:fillRect/>
          </a:stretch>
        </p:blipFill>
        <p:spPr>
          <a:xfrm>
            <a:off x="3602939" y="5051777"/>
            <a:ext cx="501247" cy="501247"/>
          </a:xfrm>
          <a:prstGeom prst="rect">
            <a:avLst/>
          </a:prstGeom>
        </p:spPr>
      </p:pic>
      <p:pic>
        <p:nvPicPr>
          <p:cNvPr id="30" name="صورة 29">
            <a:extLst>
              <a:ext uri="{FF2B5EF4-FFF2-40B4-BE49-F238E27FC236}">
                <a16:creationId xmlns:a16="http://schemas.microsoft.com/office/drawing/2014/main" id="{53A2BE9D-5EC9-8884-99CD-DDE314747A90}"/>
              </a:ext>
            </a:extLst>
          </p:cNvPr>
          <p:cNvPicPr>
            <a:picLocks noChangeAspect="1"/>
          </p:cNvPicPr>
          <p:nvPr/>
        </p:nvPicPr>
        <p:blipFill>
          <a:blip r:embed="rId2"/>
          <a:stretch>
            <a:fillRect/>
          </a:stretch>
        </p:blipFill>
        <p:spPr>
          <a:xfrm>
            <a:off x="5663269" y="5067042"/>
            <a:ext cx="501247" cy="501247"/>
          </a:xfrm>
          <a:prstGeom prst="rect">
            <a:avLst/>
          </a:prstGeom>
        </p:spPr>
      </p:pic>
      <p:pic>
        <p:nvPicPr>
          <p:cNvPr id="31" name="صورة 30">
            <a:extLst>
              <a:ext uri="{FF2B5EF4-FFF2-40B4-BE49-F238E27FC236}">
                <a16:creationId xmlns:a16="http://schemas.microsoft.com/office/drawing/2014/main" id="{27D81325-7788-FA13-399B-5F91EC271CAB}"/>
              </a:ext>
            </a:extLst>
          </p:cNvPr>
          <p:cNvPicPr>
            <a:picLocks noChangeAspect="1"/>
          </p:cNvPicPr>
          <p:nvPr/>
        </p:nvPicPr>
        <p:blipFill>
          <a:blip r:embed="rId2"/>
          <a:stretch>
            <a:fillRect/>
          </a:stretch>
        </p:blipFill>
        <p:spPr>
          <a:xfrm>
            <a:off x="7658189" y="5022572"/>
            <a:ext cx="501247" cy="501247"/>
          </a:xfrm>
          <a:prstGeom prst="rect">
            <a:avLst/>
          </a:prstGeom>
        </p:spPr>
      </p:pic>
      <p:pic>
        <p:nvPicPr>
          <p:cNvPr id="32" name="صورة 31">
            <a:extLst>
              <a:ext uri="{FF2B5EF4-FFF2-40B4-BE49-F238E27FC236}">
                <a16:creationId xmlns:a16="http://schemas.microsoft.com/office/drawing/2014/main" id="{79645F37-E552-D379-2104-F37E935CD353}"/>
              </a:ext>
            </a:extLst>
          </p:cNvPr>
          <p:cNvPicPr>
            <a:picLocks noChangeAspect="1"/>
          </p:cNvPicPr>
          <p:nvPr/>
        </p:nvPicPr>
        <p:blipFill>
          <a:blip r:embed="rId2"/>
          <a:stretch>
            <a:fillRect/>
          </a:stretch>
        </p:blipFill>
        <p:spPr>
          <a:xfrm>
            <a:off x="9716058" y="5044684"/>
            <a:ext cx="501247" cy="501247"/>
          </a:xfrm>
          <a:prstGeom prst="rect">
            <a:avLst/>
          </a:prstGeom>
        </p:spPr>
      </p:pic>
      <p:pic>
        <p:nvPicPr>
          <p:cNvPr id="33" name="صورة 32">
            <a:extLst>
              <a:ext uri="{FF2B5EF4-FFF2-40B4-BE49-F238E27FC236}">
                <a16:creationId xmlns:a16="http://schemas.microsoft.com/office/drawing/2014/main" id="{69B95535-FB08-B1DF-66E3-E62AC6A751B9}"/>
              </a:ext>
            </a:extLst>
          </p:cNvPr>
          <p:cNvPicPr>
            <a:picLocks noChangeAspect="1"/>
          </p:cNvPicPr>
          <p:nvPr/>
        </p:nvPicPr>
        <p:blipFill>
          <a:blip r:embed="rId2"/>
          <a:stretch>
            <a:fillRect/>
          </a:stretch>
        </p:blipFill>
        <p:spPr>
          <a:xfrm>
            <a:off x="3608157" y="5523819"/>
            <a:ext cx="501247" cy="501247"/>
          </a:xfrm>
          <a:prstGeom prst="rect">
            <a:avLst/>
          </a:prstGeom>
        </p:spPr>
      </p:pic>
      <p:pic>
        <p:nvPicPr>
          <p:cNvPr id="34" name="صورة 33">
            <a:extLst>
              <a:ext uri="{FF2B5EF4-FFF2-40B4-BE49-F238E27FC236}">
                <a16:creationId xmlns:a16="http://schemas.microsoft.com/office/drawing/2014/main" id="{9082F6BD-307C-2E84-CC59-E1E7AA8E10C8}"/>
              </a:ext>
            </a:extLst>
          </p:cNvPr>
          <p:cNvPicPr>
            <a:picLocks noChangeAspect="1"/>
          </p:cNvPicPr>
          <p:nvPr/>
        </p:nvPicPr>
        <p:blipFill>
          <a:blip r:embed="rId2"/>
          <a:stretch>
            <a:fillRect/>
          </a:stretch>
        </p:blipFill>
        <p:spPr>
          <a:xfrm>
            <a:off x="5685450" y="5488833"/>
            <a:ext cx="501247" cy="501247"/>
          </a:xfrm>
          <a:prstGeom prst="rect">
            <a:avLst/>
          </a:prstGeom>
        </p:spPr>
      </p:pic>
      <p:pic>
        <p:nvPicPr>
          <p:cNvPr id="35" name="صورة 34">
            <a:extLst>
              <a:ext uri="{FF2B5EF4-FFF2-40B4-BE49-F238E27FC236}">
                <a16:creationId xmlns:a16="http://schemas.microsoft.com/office/drawing/2014/main" id="{B4D57908-0AE7-47F9-08BF-7F6593771791}"/>
              </a:ext>
            </a:extLst>
          </p:cNvPr>
          <p:cNvPicPr>
            <a:picLocks noChangeAspect="1"/>
          </p:cNvPicPr>
          <p:nvPr/>
        </p:nvPicPr>
        <p:blipFill>
          <a:blip r:embed="rId2"/>
          <a:stretch>
            <a:fillRect/>
          </a:stretch>
        </p:blipFill>
        <p:spPr>
          <a:xfrm>
            <a:off x="7679171" y="5519895"/>
            <a:ext cx="501247" cy="501247"/>
          </a:xfrm>
          <a:prstGeom prst="rect">
            <a:avLst/>
          </a:prstGeom>
        </p:spPr>
      </p:pic>
      <p:pic>
        <p:nvPicPr>
          <p:cNvPr id="36" name="صورة 35">
            <a:extLst>
              <a:ext uri="{FF2B5EF4-FFF2-40B4-BE49-F238E27FC236}">
                <a16:creationId xmlns:a16="http://schemas.microsoft.com/office/drawing/2014/main" id="{8C536150-DBD5-347F-FE79-D2318EA0B570}"/>
              </a:ext>
            </a:extLst>
          </p:cNvPr>
          <p:cNvPicPr>
            <a:picLocks noChangeAspect="1"/>
          </p:cNvPicPr>
          <p:nvPr/>
        </p:nvPicPr>
        <p:blipFill>
          <a:blip r:embed="rId3"/>
          <a:stretch>
            <a:fillRect/>
          </a:stretch>
        </p:blipFill>
        <p:spPr>
          <a:xfrm>
            <a:off x="9781910" y="5568507"/>
            <a:ext cx="430909" cy="430909"/>
          </a:xfrm>
          <a:prstGeom prst="rect">
            <a:avLst/>
          </a:prstGeom>
        </p:spPr>
      </p:pic>
    </p:spTree>
    <p:extLst>
      <p:ext uri="{BB962C8B-B14F-4D97-AF65-F5344CB8AC3E}">
        <p14:creationId xmlns:p14="http://schemas.microsoft.com/office/powerpoint/2010/main" val="42663536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EEB919-4F65-4B5E-ADF3-272AD780E102}"/>
              </a:ext>
            </a:extLst>
          </p:cNvPr>
          <p:cNvSpPr>
            <a:spLocks noGrp="1"/>
          </p:cNvSpPr>
          <p:nvPr>
            <p:ph type="title"/>
          </p:nvPr>
        </p:nvSpPr>
        <p:spPr/>
        <p:txBody>
          <a:bodyPr/>
          <a:lstStyle/>
          <a:p>
            <a:r>
              <a:rPr lang="en-US" sz="4800" dirty="0"/>
              <a:t>The way to get started is to quit </a:t>
            </a:r>
            <a:br>
              <a:rPr lang="en-US" sz="4800" dirty="0"/>
            </a:br>
            <a:r>
              <a:rPr lang="en-US" sz="4800" dirty="0"/>
              <a:t>talking and begin doing.</a:t>
            </a:r>
            <a:endParaRPr lang="en-US" dirty="0"/>
          </a:p>
        </p:txBody>
      </p:sp>
      <p:sp>
        <p:nvSpPr>
          <p:cNvPr id="3" name="Text Placeholder 2">
            <a:extLst>
              <a:ext uri="{FF2B5EF4-FFF2-40B4-BE49-F238E27FC236}">
                <a16:creationId xmlns:a16="http://schemas.microsoft.com/office/drawing/2014/main" id="{3FF48DDF-62CA-455C-A7CB-AB86D3378A86}"/>
              </a:ext>
            </a:extLst>
          </p:cNvPr>
          <p:cNvSpPr>
            <a:spLocks noGrp="1"/>
          </p:cNvSpPr>
          <p:nvPr>
            <p:ph type="body" idx="1"/>
          </p:nvPr>
        </p:nvSpPr>
        <p:spPr>
          <a:solidFill>
            <a:srgbClr val="C20A48"/>
          </a:solidFill>
        </p:spPr>
        <p:txBody>
          <a:bodyPr/>
          <a:lstStyle/>
          <a:p>
            <a:r>
              <a:rPr lang="en-US" sz="2000" b="1" dirty="0"/>
              <a:t>Project Life Cycle</a:t>
            </a:r>
          </a:p>
        </p:txBody>
      </p:sp>
      <p:sp>
        <p:nvSpPr>
          <p:cNvPr id="6" name="Slide Number Placeholder 5">
            <a:extLst>
              <a:ext uri="{FF2B5EF4-FFF2-40B4-BE49-F238E27FC236}">
                <a16:creationId xmlns:a16="http://schemas.microsoft.com/office/drawing/2014/main" id="{701FBF44-1F57-4664-8847-9214C41B42E9}"/>
              </a:ext>
            </a:extLst>
          </p:cNvPr>
          <p:cNvSpPr>
            <a:spLocks noGrp="1"/>
          </p:cNvSpPr>
          <p:nvPr>
            <p:ph type="sldNum" sz="quarter" idx="12"/>
          </p:nvPr>
        </p:nvSpPr>
        <p:spPr/>
        <p:txBody>
          <a:bodyPr/>
          <a:lstStyle/>
          <a:p>
            <a:fld id="{A65A5C87-DF58-40C8-B092-1DE63DB4547E}" type="slidenum">
              <a:rPr lang="en-US" smtClean="0"/>
              <a:t>4</a:t>
            </a:fld>
            <a:endParaRPr lang="en-US" dirty="0"/>
          </a:p>
        </p:txBody>
      </p:sp>
      <p:pic>
        <p:nvPicPr>
          <p:cNvPr id="7" name="صورة 6">
            <a:extLst>
              <a:ext uri="{FF2B5EF4-FFF2-40B4-BE49-F238E27FC236}">
                <a16:creationId xmlns:a16="http://schemas.microsoft.com/office/drawing/2014/main" id="{E8B3BF31-E933-8E1B-EB25-F542CE4FF9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3739" y="0"/>
            <a:ext cx="9458594" cy="4999981"/>
          </a:xfrm>
          <a:prstGeom prst="rect">
            <a:avLst/>
          </a:prstGeom>
        </p:spPr>
      </p:pic>
    </p:spTree>
    <p:extLst>
      <p:ext uri="{BB962C8B-B14F-4D97-AF65-F5344CB8AC3E}">
        <p14:creationId xmlns:p14="http://schemas.microsoft.com/office/powerpoint/2010/main" val="23605876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A51886-AA43-422E-B193-F1F3DF7D8A4D}"/>
              </a:ext>
            </a:extLst>
          </p:cNvPr>
          <p:cNvSpPr>
            <a:spLocks noGrp="1"/>
          </p:cNvSpPr>
          <p:nvPr>
            <p:ph type="title"/>
          </p:nvPr>
        </p:nvSpPr>
        <p:spPr/>
        <p:txBody>
          <a:bodyPr/>
          <a:lstStyle/>
          <a:p>
            <a:r>
              <a:rPr lang="en-US" dirty="0"/>
              <a:t>Project Timeline</a:t>
            </a:r>
          </a:p>
        </p:txBody>
      </p:sp>
      <p:graphicFrame>
        <p:nvGraphicFramePr>
          <p:cNvPr id="4" name="Content Placeholder 3" descr="timeline">
            <a:extLst>
              <a:ext uri="{FF2B5EF4-FFF2-40B4-BE49-F238E27FC236}">
                <a16:creationId xmlns:a16="http://schemas.microsoft.com/office/drawing/2014/main" id="{93897051-DA8D-4072-A594-51769F8D52F5}"/>
              </a:ext>
            </a:extLst>
          </p:cNvPr>
          <p:cNvGraphicFramePr>
            <a:graphicFrameLocks noGrp="1"/>
          </p:cNvGraphicFramePr>
          <p:nvPr>
            <p:ph idx="1"/>
            <p:extLst>
              <p:ext uri="{D42A27DB-BD31-4B8C-83A1-F6EECF244321}">
                <p14:modId xmlns:p14="http://schemas.microsoft.com/office/powerpoint/2010/main" val="655092565"/>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Slide Number Placeholder 5">
            <a:extLst>
              <a:ext uri="{FF2B5EF4-FFF2-40B4-BE49-F238E27FC236}">
                <a16:creationId xmlns:a16="http://schemas.microsoft.com/office/drawing/2014/main" id="{4BD4F9CE-26BB-4441-99A7-B6599E9CF488}"/>
              </a:ext>
            </a:extLst>
          </p:cNvPr>
          <p:cNvSpPr>
            <a:spLocks noGrp="1"/>
          </p:cNvSpPr>
          <p:nvPr>
            <p:ph type="sldNum" sz="quarter" idx="12"/>
          </p:nvPr>
        </p:nvSpPr>
        <p:spPr>
          <a:xfrm>
            <a:off x="8540496" y="6356350"/>
            <a:ext cx="2743200" cy="365125"/>
          </a:xfrm>
        </p:spPr>
        <p:txBody>
          <a:bodyPr/>
          <a:lstStyle/>
          <a:p>
            <a:fld id="{A65A5C87-DF58-40C8-B092-1DE63DB4547E}" type="slidenum">
              <a:rPr lang="en-US" smtClean="0"/>
              <a:t>40</a:t>
            </a:fld>
            <a:endParaRPr lang="en-US" dirty="0"/>
          </a:p>
        </p:txBody>
      </p:sp>
    </p:spTree>
    <p:extLst>
      <p:ext uri="{BB962C8B-B14F-4D97-AF65-F5344CB8AC3E}">
        <p14:creationId xmlns:p14="http://schemas.microsoft.com/office/powerpoint/2010/main" val="262463006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a:extLst>
              <a:ext uri="{FF2B5EF4-FFF2-40B4-BE49-F238E27FC236}">
                <a16:creationId xmlns:a16="http://schemas.microsoft.com/office/drawing/2014/main" id="{83729BEF-3C47-EF4F-E6F5-6630CB6FDF8E}"/>
              </a:ext>
            </a:extLst>
          </p:cNvPr>
          <p:cNvSpPr>
            <a:spLocks noGrp="1"/>
          </p:cNvSpPr>
          <p:nvPr>
            <p:ph type="ctrTitle"/>
          </p:nvPr>
        </p:nvSpPr>
        <p:spPr>
          <a:xfrm>
            <a:off x="1801368" y="1936769"/>
            <a:ext cx="8586216" cy="2176272"/>
          </a:xfrm>
        </p:spPr>
        <p:txBody>
          <a:bodyPr>
            <a:normAutofit/>
          </a:bodyPr>
          <a:lstStyle/>
          <a:p>
            <a:r>
              <a:rPr lang="en-US" sz="8000" b="1" dirty="0">
                <a:solidFill>
                  <a:srgbClr val="C20A48"/>
                </a:solidFill>
              </a:rPr>
              <a:t>Thank You</a:t>
            </a:r>
          </a:p>
        </p:txBody>
      </p:sp>
    </p:spTree>
    <p:extLst>
      <p:ext uri="{BB962C8B-B14F-4D97-AF65-F5344CB8AC3E}">
        <p14:creationId xmlns:p14="http://schemas.microsoft.com/office/powerpoint/2010/main" val="37604761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6D3A99-BC9D-4DC2-BE1B-9E2C93EDD294}"/>
              </a:ext>
            </a:extLst>
          </p:cNvPr>
          <p:cNvSpPr>
            <a:spLocks noGrp="1"/>
          </p:cNvSpPr>
          <p:nvPr>
            <p:ph type="title"/>
          </p:nvPr>
        </p:nvSpPr>
        <p:spPr/>
        <p:txBody>
          <a:bodyPr>
            <a:normAutofit/>
          </a:bodyPr>
          <a:lstStyle/>
          <a:p>
            <a:pPr algn="ctr"/>
            <a:r>
              <a:rPr lang="en-US" sz="4400" b="1" dirty="0"/>
              <a:t>1. ERD &amp; Mapping</a:t>
            </a:r>
          </a:p>
        </p:txBody>
      </p:sp>
      <p:pic>
        <p:nvPicPr>
          <p:cNvPr id="5" name="صورة 4">
            <a:extLst>
              <a:ext uri="{FF2B5EF4-FFF2-40B4-BE49-F238E27FC236}">
                <a16:creationId xmlns:a16="http://schemas.microsoft.com/office/drawing/2014/main" id="{FD51B7D8-CF8A-0C4A-7A6D-B5982E8AEEFB}"/>
              </a:ext>
            </a:extLst>
          </p:cNvPr>
          <p:cNvPicPr>
            <a:picLocks noChangeAspect="1"/>
          </p:cNvPicPr>
          <p:nvPr/>
        </p:nvPicPr>
        <p:blipFill>
          <a:blip r:embed="rId2"/>
          <a:stretch>
            <a:fillRect/>
          </a:stretch>
        </p:blipFill>
        <p:spPr>
          <a:xfrm>
            <a:off x="8908761" y="2326876"/>
            <a:ext cx="2204247" cy="2204247"/>
          </a:xfrm>
          <a:prstGeom prst="rect">
            <a:avLst/>
          </a:prstGeom>
        </p:spPr>
      </p:pic>
    </p:spTree>
    <p:extLst>
      <p:ext uri="{BB962C8B-B14F-4D97-AF65-F5344CB8AC3E}">
        <p14:creationId xmlns:p14="http://schemas.microsoft.com/office/powerpoint/2010/main" val="21775445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209E4-B947-4446-AD42-C1B3A0C1F583}"/>
              </a:ext>
            </a:extLst>
          </p:cNvPr>
          <p:cNvSpPr>
            <a:spLocks noGrp="1"/>
          </p:cNvSpPr>
          <p:nvPr>
            <p:ph type="title"/>
          </p:nvPr>
        </p:nvSpPr>
        <p:spPr>
          <a:xfrm>
            <a:off x="1115568" y="575017"/>
            <a:ext cx="10168128" cy="1179576"/>
          </a:xfrm>
        </p:spPr>
        <p:txBody>
          <a:bodyPr/>
          <a:lstStyle/>
          <a:p>
            <a:r>
              <a:rPr lang="en-US" sz="4000" dirty="0"/>
              <a:t>1. ERD &amp; Mapping | </a:t>
            </a:r>
            <a:r>
              <a:rPr lang="en-US" sz="4000" b="1" dirty="0">
                <a:solidFill>
                  <a:srgbClr val="C20A48"/>
                </a:solidFill>
              </a:rPr>
              <a:t>ERD</a:t>
            </a:r>
            <a:endParaRPr lang="en-US" b="1" dirty="0">
              <a:solidFill>
                <a:srgbClr val="C20A48"/>
              </a:solidFill>
            </a:endParaRPr>
          </a:p>
        </p:txBody>
      </p:sp>
      <p:sp>
        <p:nvSpPr>
          <p:cNvPr id="16" name="Slide Number Placeholder 5">
            <a:extLst>
              <a:ext uri="{FF2B5EF4-FFF2-40B4-BE49-F238E27FC236}">
                <a16:creationId xmlns:a16="http://schemas.microsoft.com/office/drawing/2014/main" id="{1A06BCBE-7F1D-4794-A964-0B03C6178B08}"/>
              </a:ext>
            </a:extLst>
          </p:cNvPr>
          <p:cNvSpPr>
            <a:spLocks noGrp="1"/>
          </p:cNvSpPr>
          <p:nvPr>
            <p:ph type="sldNum" sz="quarter" idx="12"/>
          </p:nvPr>
        </p:nvSpPr>
        <p:spPr/>
        <p:txBody>
          <a:bodyPr/>
          <a:lstStyle/>
          <a:p>
            <a:fld id="{A65A5C87-DF58-40C8-B092-1DE63DB4547E}" type="slidenum">
              <a:rPr lang="en-US" smtClean="0"/>
              <a:pPr/>
              <a:t>6</a:t>
            </a:fld>
            <a:endParaRPr lang="en-US" dirty="0"/>
          </a:p>
        </p:txBody>
      </p:sp>
      <p:sp>
        <p:nvSpPr>
          <p:cNvPr id="19" name="مربع نص 18">
            <a:extLst>
              <a:ext uri="{FF2B5EF4-FFF2-40B4-BE49-F238E27FC236}">
                <a16:creationId xmlns:a16="http://schemas.microsoft.com/office/drawing/2014/main" id="{07A8B1C1-F2D6-045B-2EDF-73091FEB1903}"/>
              </a:ext>
            </a:extLst>
          </p:cNvPr>
          <p:cNvSpPr txBox="1"/>
          <p:nvPr/>
        </p:nvSpPr>
        <p:spPr>
          <a:xfrm>
            <a:off x="922137" y="2875901"/>
            <a:ext cx="7932859" cy="2079737"/>
          </a:xfrm>
          <a:prstGeom prst="rect">
            <a:avLst/>
          </a:prstGeom>
          <a:noFill/>
        </p:spPr>
        <p:txBody>
          <a:bodyPr wrap="square">
            <a:spAutoFit/>
          </a:bodyPr>
          <a:lstStyle/>
          <a:p>
            <a:pPr marL="0" marR="0" algn="justLow">
              <a:lnSpc>
                <a:spcPct val="115000"/>
              </a:lnSpc>
              <a:spcBef>
                <a:spcPts val="0"/>
              </a:spcBef>
              <a:spcAft>
                <a:spcPts val="0"/>
              </a:spcAft>
            </a:pPr>
            <a:r>
              <a:rPr lang="en-US" sz="2400" b="1" dirty="0">
                <a:solidFill>
                  <a:srgbClr val="C20A48"/>
                </a:solidFill>
                <a:effectLst/>
                <a:ea typeface="Arial" panose="020B0604020202020204" pitchFamily="34" charset="0"/>
              </a:rPr>
              <a:t>Key activities during this phase included:</a:t>
            </a:r>
          </a:p>
          <a:p>
            <a:pPr marL="0" marR="0" algn="justLow">
              <a:lnSpc>
                <a:spcPct val="115000"/>
              </a:lnSpc>
              <a:spcBef>
                <a:spcPts val="0"/>
              </a:spcBef>
              <a:spcAft>
                <a:spcPts val="0"/>
              </a:spcAft>
            </a:pPr>
            <a:endParaRPr lang="en-US" dirty="0">
              <a:effectLst/>
              <a:ea typeface="Arial" panose="020B0604020202020204" pitchFamily="34" charset="0"/>
            </a:endParaRPr>
          </a:p>
          <a:p>
            <a:pPr marL="342900" marR="0" lvl="0" indent="-342900" algn="justLow">
              <a:lnSpc>
                <a:spcPct val="115000"/>
              </a:lnSpc>
              <a:spcBef>
                <a:spcPts val="0"/>
              </a:spcBef>
              <a:spcAft>
                <a:spcPts val="0"/>
              </a:spcAft>
              <a:buSzPts val="1000"/>
              <a:buFont typeface="Symbol" panose="05050102010706020507" pitchFamily="18" charset="2"/>
              <a:buChar char=""/>
              <a:tabLst>
                <a:tab pos="457200" algn="l"/>
              </a:tabLst>
            </a:pPr>
            <a:r>
              <a:rPr lang="en-US" sz="2400" dirty="0">
                <a:effectLst/>
                <a:ea typeface="Arial" panose="020B0604020202020204" pitchFamily="34" charset="0"/>
              </a:rPr>
              <a:t>Identifying entities and attributes.</a:t>
            </a:r>
            <a:endParaRPr lang="en-US" dirty="0">
              <a:effectLst/>
              <a:ea typeface="Arial" panose="020B0604020202020204" pitchFamily="34" charset="0"/>
            </a:endParaRPr>
          </a:p>
          <a:p>
            <a:pPr marL="342900" marR="0" lvl="0" indent="-342900" algn="justLow">
              <a:lnSpc>
                <a:spcPct val="115000"/>
              </a:lnSpc>
              <a:spcBef>
                <a:spcPts val="0"/>
              </a:spcBef>
              <a:spcAft>
                <a:spcPts val="0"/>
              </a:spcAft>
              <a:buSzPts val="1000"/>
              <a:buFont typeface="Symbol" panose="05050102010706020507" pitchFamily="18" charset="2"/>
              <a:buChar char=""/>
              <a:tabLst>
                <a:tab pos="457200" algn="l"/>
              </a:tabLst>
            </a:pPr>
            <a:r>
              <a:rPr lang="en-US" sz="2400" dirty="0">
                <a:effectLst/>
                <a:ea typeface="Arial" panose="020B0604020202020204" pitchFamily="34" charset="0"/>
              </a:rPr>
              <a:t>Defining relationships and constraints.</a:t>
            </a:r>
            <a:endParaRPr lang="en-US" dirty="0">
              <a:effectLst/>
              <a:ea typeface="Arial" panose="020B0604020202020204" pitchFamily="34" charset="0"/>
            </a:endParaRPr>
          </a:p>
          <a:p>
            <a:pPr marL="342900" marR="0" lvl="0" indent="-342900" algn="justLow">
              <a:lnSpc>
                <a:spcPct val="115000"/>
              </a:lnSpc>
              <a:spcBef>
                <a:spcPts val="0"/>
              </a:spcBef>
              <a:spcAft>
                <a:spcPts val="0"/>
              </a:spcAft>
              <a:buSzPts val="1000"/>
              <a:buFont typeface="Symbol" panose="05050102010706020507" pitchFamily="18" charset="2"/>
              <a:buChar char=""/>
              <a:tabLst>
                <a:tab pos="457200" algn="l"/>
              </a:tabLst>
            </a:pPr>
            <a:r>
              <a:rPr lang="en-US" sz="2400" dirty="0">
                <a:effectLst/>
                <a:ea typeface="Arial" panose="020B0604020202020204" pitchFamily="34" charset="0"/>
              </a:rPr>
              <a:t>Ensuring data normalization and integrity.</a:t>
            </a:r>
            <a:endParaRPr lang="en-US" dirty="0">
              <a:effectLst/>
              <a:ea typeface="Arial" panose="020B0604020202020204" pitchFamily="34" charset="0"/>
            </a:endParaRPr>
          </a:p>
        </p:txBody>
      </p:sp>
    </p:spTree>
    <p:extLst>
      <p:ext uri="{BB962C8B-B14F-4D97-AF65-F5344CB8AC3E}">
        <p14:creationId xmlns:p14="http://schemas.microsoft.com/office/powerpoint/2010/main" val="2966229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9">
                                            <p:txEl>
                                              <p:pRg st="0" end="0"/>
                                            </p:txEl>
                                          </p:spTgt>
                                        </p:tgtEl>
                                        <p:attrNameLst>
                                          <p:attrName>style.visibility</p:attrName>
                                        </p:attrNameLst>
                                      </p:cBhvr>
                                      <p:to>
                                        <p:strVal val="visible"/>
                                      </p:to>
                                    </p:set>
                                    <p:animEffect transition="in" filter="fade">
                                      <p:cBhvr>
                                        <p:cTn id="11" dur="500"/>
                                        <p:tgtEl>
                                          <p:spTgt spid="19">
                                            <p:txEl>
                                              <p:pRg st="0" end="0"/>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9">
                                            <p:txEl>
                                              <p:pRg st="2" end="2"/>
                                            </p:txEl>
                                          </p:spTgt>
                                        </p:tgtEl>
                                        <p:attrNameLst>
                                          <p:attrName>style.visibility</p:attrName>
                                        </p:attrNameLst>
                                      </p:cBhvr>
                                      <p:to>
                                        <p:strVal val="visible"/>
                                      </p:to>
                                    </p:set>
                                    <p:animEffect transition="in" filter="fade">
                                      <p:cBhvr>
                                        <p:cTn id="15" dur="500"/>
                                        <p:tgtEl>
                                          <p:spTgt spid="19">
                                            <p:txEl>
                                              <p:pRg st="2" end="2"/>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9">
                                            <p:txEl>
                                              <p:pRg st="3" end="3"/>
                                            </p:txEl>
                                          </p:spTgt>
                                        </p:tgtEl>
                                        <p:attrNameLst>
                                          <p:attrName>style.visibility</p:attrName>
                                        </p:attrNameLst>
                                      </p:cBhvr>
                                      <p:to>
                                        <p:strVal val="visible"/>
                                      </p:to>
                                    </p:set>
                                    <p:animEffect transition="in" filter="fade">
                                      <p:cBhvr>
                                        <p:cTn id="19" dur="500"/>
                                        <p:tgtEl>
                                          <p:spTgt spid="19">
                                            <p:txEl>
                                              <p:pRg st="3" end="3"/>
                                            </p:txEl>
                                          </p:spTgt>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9">
                                            <p:txEl>
                                              <p:pRg st="4" end="4"/>
                                            </p:txEl>
                                          </p:spTgt>
                                        </p:tgtEl>
                                        <p:attrNameLst>
                                          <p:attrName>style.visibility</p:attrName>
                                        </p:attrNameLst>
                                      </p:cBhvr>
                                      <p:to>
                                        <p:strVal val="visible"/>
                                      </p:to>
                                    </p:set>
                                    <p:animEffect transition="in" filter="fade">
                                      <p:cBhvr>
                                        <p:cTn id="23" dur="500"/>
                                        <p:tgtEl>
                                          <p:spTgt spid="1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عنصر نائب لرقم الشريحة 3">
            <a:extLst>
              <a:ext uri="{FF2B5EF4-FFF2-40B4-BE49-F238E27FC236}">
                <a16:creationId xmlns:a16="http://schemas.microsoft.com/office/drawing/2014/main" id="{711E956C-BBA0-AB54-5D6F-A6C33C2D202A}"/>
              </a:ext>
            </a:extLst>
          </p:cNvPr>
          <p:cNvSpPr>
            <a:spLocks noGrp="1"/>
          </p:cNvSpPr>
          <p:nvPr>
            <p:ph type="sldNum" sz="quarter" idx="12"/>
          </p:nvPr>
        </p:nvSpPr>
        <p:spPr/>
        <p:txBody>
          <a:bodyPr/>
          <a:lstStyle/>
          <a:p>
            <a:fld id="{A65A5C87-DF58-40C8-B092-1DE63DB4547E}" type="slidenum">
              <a:rPr lang="en-US" smtClean="0"/>
              <a:t>7</a:t>
            </a:fld>
            <a:endParaRPr lang="en-US" dirty="0"/>
          </a:p>
        </p:txBody>
      </p:sp>
      <p:pic>
        <p:nvPicPr>
          <p:cNvPr id="5" name="صورة 4">
            <a:extLst>
              <a:ext uri="{FF2B5EF4-FFF2-40B4-BE49-F238E27FC236}">
                <a16:creationId xmlns:a16="http://schemas.microsoft.com/office/drawing/2014/main" id="{D60E10AA-D6CC-06D1-BF9B-7368AB2E9456}"/>
              </a:ext>
            </a:extLst>
          </p:cNvPr>
          <p:cNvPicPr>
            <a:picLocks noChangeAspect="1"/>
          </p:cNvPicPr>
          <p:nvPr/>
        </p:nvPicPr>
        <p:blipFill>
          <a:blip r:embed="rId2"/>
          <a:stretch>
            <a:fillRect/>
          </a:stretch>
        </p:blipFill>
        <p:spPr>
          <a:xfrm>
            <a:off x="662923" y="242417"/>
            <a:ext cx="10125240" cy="6373166"/>
          </a:xfrm>
          <a:prstGeom prst="rect">
            <a:avLst/>
          </a:prstGeom>
        </p:spPr>
      </p:pic>
    </p:spTree>
    <p:extLst>
      <p:ext uri="{BB962C8B-B14F-4D97-AF65-F5344CB8AC3E}">
        <p14:creationId xmlns:p14="http://schemas.microsoft.com/office/powerpoint/2010/main" val="29383251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209E4-B947-4446-AD42-C1B3A0C1F583}"/>
              </a:ext>
            </a:extLst>
          </p:cNvPr>
          <p:cNvSpPr>
            <a:spLocks noGrp="1"/>
          </p:cNvSpPr>
          <p:nvPr>
            <p:ph type="title"/>
          </p:nvPr>
        </p:nvSpPr>
        <p:spPr/>
        <p:txBody>
          <a:bodyPr/>
          <a:lstStyle/>
          <a:p>
            <a:r>
              <a:rPr lang="en-US" sz="4000" dirty="0"/>
              <a:t>1. ERD &amp; Mapping | </a:t>
            </a:r>
            <a:r>
              <a:rPr lang="en-US" sz="4000" b="1" dirty="0">
                <a:solidFill>
                  <a:srgbClr val="C20A48"/>
                </a:solidFill>
              </a:rPr>
              <a:t>Mapping</a:t>
            </a:r>
            <a:endParaRPr lang="en-US" b="1" dirty="0">
              <a:solidFill>
                <a:srgbClr val="C20A48"/>
              </a:solidFill>
            </a:endParaRPr>
          </a:p>
        </p:txBody>
      </p:sp>
      <p:sp>
        <p:nvSpPr>
          <p:cNvPr id="12" name="Content Placeholder 11">
            <a:extLst>
              <a:ext uri="{FF2B5EF4-FFF2-40B4-BE49-F238E27FC236}">
                <a16:creationId xmlns:a16="http://schemas.microsoft.com/office/drawing/2014/main" id="{3D88E8B5-C20C-47A1-9C22-B545284DA4A4}"/>
              </a:ext>
            </a:extLst>
          </p:cNvPr>
          <p:cNvSpPr>
            <a:spLocks noGrp="1"/>
          </p:cNvSpPr>
          <p:nvPr>
            <p:ph sz="half" idx="2"/>
          </p:nvPr>
        </p:nvSpPr>
        <p:spPr>
          <a:xfrm>
            <a:off x="1115568" y="2790450"/>
            <a:ext cx="9400032" cy="2968512"/>
          </a:xfrm>
        </p:spPr>
        <p:txBody>
          <a:bodyPr>
            <a:normAutofit/>
          </a:bodyPr>
          <a:lstStyle/>
          <a:p>
            <a:pPr marL="228600" marR="0" algn="just">
              <a:lnSpc>
                <a:spcPct val="115000"/>
              </a:lnSpc>
              <a:spcBef>
                <a:spcPts val="0"/>
              </a:spcBef>
              <a:spcAft>
                <a:spcPts val="0"/>
              </a:spcAft>
            </a:pPr>
            <a:r>
              <a:rPr lang="en-US" sz="2000" dirty="0">
                <a:effectLst/>
                <a:ea typeface="Times New Roman" panose="02020603050405020304" pitchFamily="18" charset="0"/>
              </a:rPr>
              <a:t>Once the ERD was finalized, the next step was to map the entities and relationships from the diagram into a physical database schema. </a:t>
            </a:r>
          </a:p>
          <a:p>
            <a:pPr marL="0" marR="0" indent="0" algn="just">
              <a:lnSpc>
                <a:spcPct val="115000"/>
              </a:lnSpc>
              <a:spcBef>
                <a:spcPts val="0"/>
              </a:spcBef>
              <a:spcAft>
                <a:spcPts val="0"/>
              </a:spcAft>
              <a:buNone/>
            </a:pPr>
            <a:endParaRPr lang="en-US" sz="2000" dirty="0">
              <a:effectLst/>
              <a:ea typeface="Times New Roman" panose="02020603050405020304" pitchFamily="18" charset="0"/>
            </a:endParaRPr>
          </a:p>
          <a:p>
            <a:pPr marL="228600" marR="0" algn="just">
              <a:lnSpc>
                <a:spcPct val="115000"/>
              </a:lnSpc>
              <a:spcBef>
                <a:spcPts val="0"/>
              </a:spcBef>
              <a:spcAft>
                <a:spcPts val="0"/>
              </a:spcAft>
            </a:pPr>
            <a:r>
              <a:rPr lang="en-US" sz="2000" dirty="0">
                <a:effectLst/>
                <a:ea typeface="Times New Roman" panose="02020603050405020304" pitchFamily="18" charset="0"/>
              </a:rPr>
              <a:t>This involved defining tables, columns, data types, and constraints in an SQL environment. </a:t>
            </a:r>
            <a:endParaRPr lang="en-US" sz="2000" dirty="0">
              <a:effectLst/>
              <a:ea typeface="Arial" panose="020B0604020202020204" pitchFamily="34" charset="0"/>
            </a:endParaRPr>
          </a:p>
          <a:p>
            <a:pPr marL="0" indent="0">
              <a:buNone/>
            </a:pPr>
            <a:endParaRPr lang="en-US" sz="2000" dirty="0"/>
          </a:p>
        </p:txBody>
      </p:sp>
      <p:sp>
        <p:nvSpPr>
          <p:cNvPr id="10" name="Date Placeholder 3">
            <a:extLst>
              <a:ext uri="{FF2B5EF4-FFF2-40B4-BE49-F238E27FC236}">
                <a16:creationId xmlns:a16="http://schemas.microsoft.com/office/drawing/2014/main" id="{53FFB02E-B0DF-47F6-8583-0286ECFE1405}"/>
              </a:ext>
            </a:extLst>
          </p:cNvPr>
          <p:cNvSpPr>
            <a:spLocks noGrp="1"/>
          </p:cNvSpPr>
          <p:nvPr>
            <p:ph type="dt" sz="half" idx="10"/>
          </p:nvPr>
        </p:nvSpPr>
        <p:spPr/>
        <p:txBody>
          <a:bodyPr/>
          <a:lstStyle/>
          <a:p>
            <a:r>
              <a:rPr lang="en-US" dirty="0"/>
              <a:t>9/4/20XX</a:t>
            </a:r>
          </a:p>
        </p:txBody>
      </p:sp>
      <p:sp>
        <p:nvSpPr>
          <p:cNvPr id="11" name="Footer Placeholder 4">
            <a:extLst>
              <a:ext uri="{FF2B5EF4-FFF2-40B4-BE49-F238E27FC236}">
                <a16:creationId xmlns:a16="http://schemas.microsoft.com/office/drawing/2014/main" id="{6A803AF1-C09B-4905-8AEE-15B680F6E7AE}"/>
              </a:ext>
            </a:extLst>
          </p:cNvPr>
          <p:cNvSpPr>
            <a:spLocks noGrp="1"/>
          </p:cNvSpPr>
          <p:nvPr>
            <p:ph type="ftr" sz="quarter" idx="11"/>
          </p:nvPr>
        </p:nvSpPr>
        <p:spPr/>
        <p:txBody>
          <a:bodyPr/>
          <a:lstStyle/>
          <a:p>
            <a:r>
              <a:rPr lang="en-US" dirty="0"/>
              <a:t>Presentation Title</a:t>
            </a:r>
          </a:p>
        </p:txBody>
      </p:sp>
      <p:sp>
        <p:nvSpPr>
          <p:cNvPr id="16" name="Slide Number Placeholder 5">
            <a:extLst>
              <a:ext uri="{FF2B5EF4-FFF2-40B4-BE49-F238E27FC236}">
                <a16:creationId xmlns:a16="http://schemas.microsoft.com/office/drawing/2014/main" id="{1A06BCBE-7F1D-4794-A964-0B03C6178B08}"/>
              </a:ext>
            </a:extLst>
          </p:cNvPr>
          <p:cNvSpPr>
            <a:spLocks noGrp="1"/>
          </p:cNvSpPr>
          <p:nvPr>
            <p:ph type="sldNum" sz="quarter" idx="12"/>
          </p:nvPr>
        </p:nvSpPr>
        <p:spPr/>
        <p:txBody>
          <a:bodyPr/>
          <a:lstStyle/>
          <a:p>
            <a:fld id="{A65A5C87-DF58-40C8-B092-1DE63DB4547E}" type="slidenum">
              <a:rPr lang="en-US" smtClean="0"/>
              <a:pPr/>
              <a:t>8</a:t>
            </a:fld>
            <a:endParaRPr lang="en-US" dirty="0"/>
          </a:p>
        </p:txBody>
      </p:sp>
    </p:spTree>
    <p:extLst>
      <p:ext uri="{BB962C8B-B14F-4D97-AF65-F5344CB8AC3E}">
        <p14:creationId xmlns:p14="http://schemas.microsoft.com/office/powerpoint/2010/main" val="1714238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عنصر نائب لرقم الشريحة 3">
            <a:extLst>
              <a:ext uri="{FF2B5EF4-FFF2-40B4-BE49-F238E27FC236}">
                <a16:creationId xmlns:a16="http://schemas.microsoft.com/office/drawing/2014/main" id="{711E956C-BBA0-AB54-5D6F-A6C33C2D202A}"/>
              </a:ext>
            </a:extLst>
          </p:cNvPr>
          <p:cNvSpPr>
            <a:spLocks noGrp="1"/>
          </p:cNvSpPr>
          <p:nvPr>
            <p:ph type="sldNum" sz="quarter" idx="12"/>
          </p:nvPr>
        </p:nvSpPr>
        <p:spPr/>
        <p:txBody>
          <a:bodyPr/>
          <a:lstStyle/>
          <a:p>
            <a:fld id="{A65A5C87-DF58-40C8-B092-1DE63DB4547E}" type="slidenum">
              <a:rPr lang="en-US" smtClean="0"/>
              <a:t>9</a:t>
            </a:fld>
            <a:endParaRPr lang="en-US" dirty="0"/>
          </a:p>
        </p:txBody>
      </p:sp>
      <p:pic>
        <p:nvPicPr>
          <p:cNvPr id="2" name="صورة 1">
            <a:extLst>
              <a:ext uri="{FF2B5EF4-FFF2-40B4-BE49-F238E27FC236}">
                <a16:creationId xmlns:a16="http://schemas.microsoft.com/office/drawing/2014/main" id="{FBAF1A03-6B6C-A1A5-B8CA-5BD6E6E9131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66373" y="267646"/>
            <a:ext cx="5268155" cy="6322707"/>
          </a:xfrm>
          <a:prstGeom prst="rect">
            <a:avLst/>
          </a:prstGeom>
          <a:noFill/>
          <a:ln>
            <a:noFill/>
          </a:ln>
        </p:spPr>
      </p:pic>
      <p:sp>
        <p:nvSpPr>
          <p:cNvPr id="6" name="مربع نص 5">
            <a:extLst>
              <a:ext uri="{FF2B5EF4-FFF2-40B4-BE49-F238E27FC236}">
                <a16:creationId xmlns:a16="http://schemas.microsoft.com/office/drawing/2014/main" id="{309AC881-84FF-B9AF-09EB-220B4E53726E}"/>
              </a:ext>
            </a:extLst>
          </p:cNvPr>
          <p:cNvSpPr txBox="1"/>
          <p:nvPr/>
        </p:nvSpPr>
        <p:spPr>
          <a:xfrm>
            <a:off x="7594358" y="647898"/>
            <a:ext cx="3759442" cy="369332"/>
          </a:xfrm>
          <a:prstGeom prst="rect">
            <a:avLst/>
          </a:prstGeom>
          <a:noFill/>
        </p:spPr>
        <p:txBody>
          <a:bodyPr wrap="square">
            <a:spAutoFit/>
          </a:bodyPr>
          <a:lstStyle/>
          <a:p>
            <a:r>
              <a:rPr lang="en-US" sz="1800" b="1" kern="0" dirty="0">
                <a:solidFill>
                  <a:srgbClr val="C20A48"/>
                </a:solidFill>
                <a:effectLst/>
                <a:latin typeface="Avenir Next LT Pro (النص الأساسي)"/>
                <a:ea typeface="Arial" panose="020B0604020202020204" pitchFamily="34" charset="0"/>
              </a:rPr>
              <a:t>Key Entities and Relationships</a:t>
            </a:r>
            <a:endParaRPr lang="en-US" dirty="0">
              <a:solidFill>
                <a:srgbClr val="C20A48"/>
              </a:solidFill>
              <a:latin typeface="Avenir Next LT Pro (النص الأساسي)"/>
            </a:endParaRPr>
          </a:p>
        </p:txBody>
      </p:sp>
      <p:sp>
        <p:nvSpPr>
          <p:cNvPr id="8" name="مربع نص 7">
            <a:extLst>
              <a:ext uri="{FF2B5EF4-FFF2-40B4-BE49-F238E27FC236}">
                <a16:creationId xmlns:a16="http://schemas.microsoft.com/office/drawing/2014/main" id="{6B940257-7A80-D611-7E20-6DAE48073752}"/>
              </a:ext>
            </a:extLst>
          </p:cNvPr>
          <p:cNvSpPr txBox="1"/>
          <p:nvPr/>
        </p:nvSpPr>
        <p:spPr>
          <a:xfrm>
            <a:off x="6759088" y="1287716"/>
            <a:ext cx="5119272" cy="4602798"/>
          </a:xfrm>
          <a:prstGeom prst="rect">
            <a:avLst/>
          </a:prstGeom>
          <a:noFill/>
        </p:spPr>
        <p:txBody>
          <a:bodyPr wrap="square">
            <a:spAutoFit/>
          </a:bodyPr>
          <a:lstStyle/>
          <a:p>
            <a:pPr marL="342900" marR="0" lvl="0" indent="-342900" algn="just">
              <a:lnSpc>
                <a:spcPct val="115000"/>
              </a:lnSpc>
              <a:spcBef>
                <a:spcPts val="0"/>
              </a:spcBef>
              <a:spcAft>
                <a:spcPts val="0"/>
              </a:spcAft>
              <a:buSzPts val="1000"/>
              <a:buFont typeface="Symbol" panose="05050102010706020507" pitchFamily="18" charset="2"/>
              <a:buChar char=""/>
              <a:tabLst>
                <a:tab pos="457200" algn="l"/>
              </a:tabLst>
            </a:pPr>
            <a:r>
              <a:rPr lang="en-US" sz="1600" b="1" dirty="0">
                <a:effectLst/>
                <a:ea typeface="Arial" panose="020B0604020202020204" pitchFamily="34" charset="0"/>
              </a:rPr>
              <a:t>Student, Subscriptions, Certificates and Freelancing:</a:t>
            </a:r>
            <a:r>
              <a:rPr lang="en-US" sz="1600" dirty="0">
                <a:effectLst/>
                <a:ea typeface="Arial" panose="020B0604020202020204" pitchFamily="34" charset="0"/>
              </a:rPr>
              <a:t> Stores information about students, including their subscriptions, certificates, and social media links.</a:t>
            </a:r>
            <a:endParaRPr lang="en-US" sz="1200" dirty="0">
              <a:effectLst/>
              <a:ea typeface="Arial" panose="020B0604020202020204" pitchFamily="34" charset="0"/>
            </a:endParaRPr>
          </a:p>
          <a:p>
            <a:pPr marL="342900" marR="0" lvl="0" indent="-342900" algn="just">
              <a:lnSpc>
                <a:spcPct val="115000"/>
              </a:lnSpc>
              <a:spcBef>
                <a:spcPts val="0"/>
              </a:spcBef>
              <a:spcAft>
                <a:spcPts val="0"/>
              </a:spcAft>
              <a:buSzPts val="1000"/>
              <a:buFont typeface="Symbol" panose="05050102010706020507" pitchFamily="18" charset="2"/>
              <a:buChar char=""/>
              <a:tabLst>
                <a:tab pos="457200" algn="l"/>
              </a:tabLst>
            </a:pPr>
            <a:r>
              <a:rPr lang="en-US" sz="1600" b="1" dirty="0">
                <a:effectLst/>
                <a:ea typeface="Arial" panose="020B0604020202020204" pitchFamily="34" charset="0"/>
              </a:rPr>
              <a:t>Course and Feedbacks:</a:t>
            </a:r>
            <a:r>
              <a:rPr lang="en-US" sz="1600" dirty="0">
                <a:effectLst/>
                <a:ea typeface="Arial" panose="020B0604020202020204" pitchFamily="34" charset="0"/>
              </a:rPr>
              <a:t> Defines the courses offered and it feedbacks, which are linked to instructors and students.</a:t>
            </a:r>
            <a:endParaRPr lang="en-US" sz="1200" dirty="0">
              <a:effectLst/>
              <a:ea typeface="Arial" panose="020B0604020202020204" pitchFamily="34" charset="0"/>
            </a:endParaRPr>
          </a:p>
          <a:p>
            <a:pPr marL="342900" marR="0" lvl="0" indent="-342900" algn="just">
              <a:lnSpc>
                <a:spcPct val="115000"/>
              </a:lnSpc>
              <a:spcBef>
                <a:spcPts val="0"/>
              </a:spcBef>
              <a:spcAft>
                <a:spcPts val="0"/>
              </a:spcAft>
              <a:buSzPts val="1000"/>
              <a:buFont typeface="Symbol" panose="05050102010706020507" pitchFamily="18" charset="2"/>
              <a:buChar char=""/>
              <a:tabLst>
                <a:tab pos="457200" algn="l"/>
              </a:tabLst>
            </a:pPr>
            <a:r>
              <a:rPr lang="en-US" sz="1600" b="1" dirty="0">
                <a:effectLst/>
                <a:ea typeface="Arial" panose="020B0604020202020204" pitchFamily="34" charset="0"/>
              </a:rPr>
              <a:t>Instructor and Feedbacks:</a:t>
            </a:r>
            <a:r>
              <a:rPr lang="en-US" sz="1600" dirty="0">
                <a:effectLst/>
                <a:ea typeface="Arial" panose="020B0604020202020204" pitchFamily="34" charset="0"/>
              </a:rPr>
              <a:t> Manages instructor details and it feedbacks, including their assignments to various courses.</a:t>
            </a:r>
            <a:endParaRPr lang="en-US" sz="1200" dirty="0">
              <a:effectLst/>
              <a:ea typeface="Arial" panose="020B0604020202020204" pitchFamily="34" charset="0"/>
            </a:endParaRPr>
          </a:p>
          <a:p>
            <a:pPr marL="342900" marR="0" lvl="0" indent="-342900" algn="just">
              <a:lnSpc>
                <a:spcPct val="115000"/>
              </a:lnSpc>
              <a:spcBef>
                <a:spcPts val="0"/>
              </a:spcBef>
              <a:spcAft>
                <a:spcPts val="0"/>
              </a:spcAft>
              <a:buSzPts val="1000"/>
              <a:buFont typeface="Symbol" panose="05050102010706020507" pitchFamily="18" charset="2"/>
              <a:buChar char=""/>
              <a:tabLst>
                <a:tab pos="457200" algn="l"/>
              </a:tabLst>
            </a:pPr>
            <a:r>
              <a:rPr lang="en-US" sz="1600" b="1" dirty="0">
                <a:effectLst/>
                <a:ea typeface="Arial" panose="020B0604020202020204" pitchFamily="34" charset="0"/>
              </a:rPr>
              <a:t>Exam, Questions and Choices:</a:t>
            </a:r>
            <a:r>
              <a:rPr lang="en-US" sz="1600" dirty="0">
                <a:effectLst/>
                <a:ea typeface="Arial" panose="020B0604020202020204" pitchFamily="34" charset="0"/>
              </a:rPr>
              <a:t> Represents the exams associated with each course, containing questions and linked student submissions.</a:t>
            </a:r>
            <a:endParaRPr lang="en-US" sz="1200" dirty="0">
              <a:effectLst/>
              <a:ea typeface="Arial" panose="020B0604020202020204" pitchFamily="34" charset="0"/>
            </a:endParaRPr>
          </a:p>
          <a:p>
            <a:pPr marL="342900" marR="0" lvl="0" indent="-342900" algn="just">
              <a:lnSpc>
                <a:spcPct val="115000"/>
              </a:lnSpc>
              <a:spcBef>
                <a:spcPts val="0"/>
              </a:spcBef>
              <a:spcAft>
                <a:spcPts val="0"/>
              </a:spcAft>
              <a:buSzPts val="1000"/>
              <a:buFont typeface="Symbol" panose="05050102010706020507" pitchFamily="18" charset="2"/>
              <a:buChar char=""/>
              <a:tabLst>
                <a:tab pos="457200" algn="l"/>
              </a:tabLst>
            </a:pPr>
            <a:r>
              <a:rPr lang="en-US" sz="1600" b="1" dirty="0">
                <a:effectLst/>
                <a:ea typeface="Arial" panose="020B0604020202020204" pitchFamily="34" charset="0"/>
              </a:rPr>
              <a:t>Department and Branch:</a:t>
            </a:r>
            <a:r>
              <a:rPr lang="en-US" sz="1600" dirty="0">
                <a:effectLst/>
                <a:ea typeface="Arial" panose="020B0604020202020204" pitchFamily="34" charset="0"/>
              </a:rPr>
              <a:t> Organizes courses and instructors under various departments and branches.</a:t>
            </a:r>
            <a:endParaRPr lang="en-US" sz="1200" dirty="0">
              <a:effectLst/>
              <a:ea typeface="Arial" panose="020B0604020202020204" pitchFamily="34" charset="0"/>
            </a:endParaRPr>
          </a:p>
        </p:txBody>
      </p:sp>
    </p:spTree>
    <p:extLst>
      <p:ext uri="{BB962C8B-B14F-4D97-AF65-F5344CB8AC3E}">
        <p14:creationId xmlns:p14="http://schemas.microsoft.com/office/powerpoint/2010/main" val="370564367"/>
      </p:ext>
    </p:extLst>
  </p:cSld>
  <p:clrMapOvr>
    <a:masterClrMapping/>
  </p:clrMapOvr>
</p:sld>
</file>

<file path=ppt/theme/theme1.xml><?xml version="1.0" encoding="utf-8"?>
<a:theme xmlns:a="http://schemas.openxmlformats.org/drawingml/2006/main" name="AccentBoxVTI">
  <a:themeElements>
    <a:clrScheme name="AccentBoxVTI">
      <a:dk1>
        <a:srgbClr val="000000"/>
      </a:dk1>
      <a:lt1>
        <a:sysClr val="window" lastClr="FFFFFF"/>
      </a:lt1>
      <a:dk2>
        <a:srgbClr val="262626"/>
      </a:dk2>
      <a:lt2>
        <a:srgbClr val="FFFFFF"/>
      </a:lt2>
      <a:accent1>
        <a:srgbClr val="F5A700"/>
      </a:accent1>
      <a:accent2>
        <a:srgbClr val="00A5AB"/>
      </a:accent2>
      <a:accent3>
        <a:srgbClr val="09963B"/>
      </a:accent3>
      <a:accent4>
        <a:srgbClr val="E64823"/>
      </a:accent4>
      <a:accent5>
        <a:srgbClr val="9C6A6A"/>
      </a:accent5>
      <a:accent6>
        <a:srgbClr val="824F8C"/>
      </a:accent6>
      <a:hlink>
        <a:srgbClr val="2998E3"/>
      </a:hlink>
      <a:folHlink>
        <a:srgbClr val="7F723D"/>
      </a:folHlink>
    </a:clrScheme>
    <a:fontScheme name="Avenir">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ccentBoxVTI" id="{9F778A78-DC9A-453A-A82D-A75CAD503E15}" vid="{EA961113-7CC4-4569-8A6A-7BC2C1E2F40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90D7697-8E53-4EA8-8CBB-9C19575257BF}">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B927DC71-2909-427C-BDB0-3E47E2101517}">
  <ds:schemaRefs>
    <ds:schemaRef ds:uri="http://schemas.microsoft.com/sharepoint/v3/contenttype/forms"/>
  </ds:schemaRefs>
</ds:datastoreItem>
</file>

<file path=customXml/itemProps3.xml><?xml version="1.0" encoding="utf-8"?>
<ds:datastoreItem xmlns:ds="http://schemas.openxmlformats.org/officeDocument/2006/customXml" ds:itemID="{1DF0A252-5923-47A2-A53A-F9BF7290891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AccentBox presentation</Template>
  <TotalTime>123</TotalTime>
  <Words>1030</Words>
  <Application>Microsoft Office PowerPoint</Application>
  <PresentationFormat>شاشة عريضة</PresentationFormat>
  <Paragraphs>187</Paragraphs>
  <Slides>41</Slides>
  <Notes>2</Notes>
  <HiddenSlides>0</HiddenSlides>
  <MMClips>0</MMClips>
  <ScaleCrop>false</ScaleCrop>
  <HeadingPairs>
    <vt:vector size="6" baseType="variant">
      <vt:variant>
        <vt:lpstr>الخطوط المستخدمة</vt:lpstr>
      </vt:variant>
      <vt:variant>
        <vt:i4>9</vt:i4>
      </vt:variant>
      <vt:variant>
        <vt:lpstr>نسق</vt:lpstr>
      </vt:variant>
      <vt:variant>
        <vt:i4>1</vt:i4>
      </vt:variant>
      <vt:variant>
        <vt:lpstr>عناوين الشرائح</vt:lpstr>
      </vt:variant>
      <vt:variant>
        <vt:i4>41</vt:i4>
      </vt:variant>
    </vt:vector>
  </HeadingPairs>
  <TitlesOfParts>
    <vt:vector size="51" baseType="lpstr">
      <vt:lpstr>Arial</vt:lpstr>
      <vt:lpstr>Avenir Next LT Pro</vt:lpstr>
      <vt:lpstr>Avenir Next LT Pro (النص الأساسي)</vt:lpstr>
      <vt:lpstr>Calibri</vt:lpstr>
      <vt:lpstr>Consolas</vt:lpstr>
      <vt:lpstr>Segoe UI</vt:lpstr>
      <vt:lpstr>Symbol</vt:lpstr>
      <vt:lpstr>Times New Roman</vt:lpstr>
      <vt:lpstr>Wingdings</vt:lpstr>
      <vt:lpstr>AccentBoxVTI</vt:lpstr>
      <vt:lpstr>Graduation Project </vt:lpstr>
      <vt:lpstr>Team Work</vt:lpstr>
      <vt:lpstr>The Project</vt:lpstr>
      <vt:lpstr>The way to get started is to quit  talking and begin doing.</vt:lpstr>
      <vt:lpstr>1. ERD &amp; Mapping</vt:lpstr>
      <vt:lpstr>1. ERD &amp; Mapping | ERD</vt:lpstr>
      <vt:lpstr>عرض تقديمي في PowerPoint</vt:lpstr>
      <vt:lpstr>1. ERD &amp; Mapping | Mapping</vt:lpstr>
      <vt:lpstr>عرض تقديمي في PowerPoint</vt:lpstr>
      <vt:lpstr>2. Create Database</vt:lpstr>
      <vt:lpstr>2. Create Database | Schema</vt:lpstr>
      <vt:lpstr>عرض تقديمي في PowerPoint</vt:lpstr>
      <vt:lpstr>3. Create Procedure</vt:lpstr>
      <vt:lpstr>3. Create Procedure</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4. Data Collection</vt:lpstr>
      <vt:lpstr>عرض تقديمي في PowerPoint</vt:lpstr>
      <vt:lpstr>5. Reporting</vt:lpstr>
      <vt:lpstr>عرض تقديمي في PowerPoint</vt:lpstr>
      <vt:lpstr>عرض تقديمي في PowerPoint</vt:lpstr>
      <vt:lpstr>6. Dashboards</vt:lpstr>
      <vt:lpstr>عرض تقديمي في PowerPoint</vt:lpstr>
      <vt:lpstr> Student Dashboards</vt:lpstr>
      <vt:lpstr>عرض تقديمي في PowerPoint</vt:lpstr>
      <vt:lpstr>Instructor Dashboards</vt:lpstr>
      <vt:lpstr>عرض تقديمي في PowerPoint</vt:lpstr>
      <vt:lpstr>عرض تقديمي في PowerPoint</vt:lpstr>
      <vt:lpstr>Courses Dashboards</vt:lpstr>
      <vt:lpstr>عرض تقديمي في PowerPoint</vt:lpstr>
      <vt:lpstr>عرض تقديمي في PowerPoint</vt:lpstr>
      <vt:lpstr>Social Media Dashboards</vt:lpstr>
      <vt:lpstr>عرض تقديمي في PowerPoint</vt:lpstr>
      <vt:lpstr>Project performance Tracking</vt:lpstr>
      <vt:lpstr>Project performance Tracking</vt:lpstr>
      <vt:lpstr>Project Timeline</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AHMED ADEL</dc:creator>
  <cp:lastModifiedBy>AHMED ADEL</cp:lastModifiedBy>
  <cp:revision>15</cp:revision>
  <dcterms:created xsi:type="dcterms:W3CDTF">2024-09-06T20:16:40Z</dcterms:created>
  <dcterms:modified xsi:type="dcterms:W3CDTF">2024-09-06T22:19:58Z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